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20078C-43CE-4564-A89D-C29D5E1AD28C}" v="10" dt="2025-07-25T14:58:41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彥皓 黃" userId="5a5b0dcc7d153687" providerId="LiveId" clId="{3D20078C-43CE-4564-A89D-C29D5E1AD28C}"/>
    <pc:docChg chg="custSel addSld delSld modSld sldOrd">
      <pc:chgData name="彥皓 黃" userId="5a5b0dcc7d153687" providerId="LiveId" clId="{3D20078C-43CE-4564-A89D-C29D5E1AD28C}" dt="2025-07-25T15:05:14.304" v="422" actId="1076"/>
      <pc:docMkLst>
        <pc:docMk/>
      </pc:docMkLst>
      <pc:sldChg chg="addSp delSp modSp mod ord">
        <pc:chgData name="彥皓 黃" userId="5a5b0dcc7d153687" providerId="LiveId" clId="{3D20078C-43CE-4564-A89D-C29D5E1AD28C}" dt="2025-07-25T15:05:14.304" v="422" actId="1076"/>
        <pc:sldMkLst>
          <pc:docMk/>
          <pc:sldMk cId="371227694" sldId="257"/>
        </pc:sldMkLst>
        <pc:spChg chg="del mod">
          <ac:chgData name="彥皓 黃" userId="5a5b0dcc7d153687" providerId="LiveId" clId="{3D20078C-43CE-4564-A89D-C29D5E1AD28C}" dt="2025-07-25T14:56:17.933" v="202"/>
          <ac:spMkLst>
            <pc:docMk/>
            <pc:sldMk cId="371227694" sldId="257"/>
            <ac:spMk id="7" creationId="{41A2E55E-280B-527C-21F4-891BEE7E2B26}"/>
          </ac:spMkLst>
        </pc:spChg>
        <pc:spChg chg="add mod">
          <ac:chgData name="彥皓 黃" userId="5a5b0dcc7d153687" providerId="LiveId" clId="{3D20078C-43CE-4564-A89D-C29D5E1AD28C}" dt="2025-07-25T14:40:59.496" v="34"/>
          <ac:spMkLst>
            <pc:docMk/>
            <pc:sldMk cId="371227694" sldId="257"/>
            <ac:spMk id="43" creationId="{519465DF-FE3C-4C42-412B-0E5BDE223579}"/>
          </ac:spMkLst>
        </pc:spChg>
        <pc:spChg chg="add mod">
          <ac:chgData name="彥皓 黃" userId="5a5b0dcc7d153687" providerId="LiveId" clId="{3D20078C-43CE-4564-A89D-C29D5E1AD28C}" dt="2025-07-25T14:40:59.496" v="34"/>
          <ac:spMkLst>
            <pc:docMk/>
            <pc:sldMk cId="371227694" sldId="257"/>
            <ac:spMk id="44" creationId="{6C7FD5C0-ADDA-574A-C909-82FCEA3806FF}"/>
          </ac:spMkLst>
        </pc:spChg>
        <pc:spChg chg="add del mod">
          <ac:chgData name="彥皓 黃" userId="5a5b0dcc7d153687" providerId="LiveId" clId="{3D20078C-43CE-4564-A89D-C29D5E1AD28C}" dt="2025-07-25T14:41:06.741" v="36" actId="478"/>
          <ac:spMkLst>
            <pc:docMk/>
            <pc:sldMk cId="371227694" sldId="257"/>
            <ac:spMk id="67" creationId="{A3B0201E-523C-105C-1A46-C876A29999A9}"/>
          </ac:spMkLst>
        </pc:spChg>
        <pc:spChg chg="add del mod">
          <ac:chgData name="彥皓 黃" userId="5a5b0dcc7d153687" providerId="LiveId" clId="{3D20078C-43CE-4564-A89D-C29D5E1AD28C}" dt="2025-07-25T14:41:06.741" v="36" actId="478"/>
          <ac:spMkLst>
            <pc:docMk/>
            <pc:sldMk cId="371227694" sldId="257"/>
            <ac:spMk id="68" creationId="{C04023F7-C7EC-3FBC-5D37-9CE2785F55CB}"/>
          </ac:spMkLst>
        </pc:spChg>
        <pc:spChg chg="add mod">
          <ac:chgData name="彥皓 黃" userId="5a5b0dcc7d153687" providerId="LiveId" clId="{3D20078C-43CE-4564-A89D-C29D5E1AD28C}" dt="2025-07-25T14:41:16.536" v="42" actId="1076"/>
          <ac:spMkLst>
            <pc:docMk/>
            <pc:sldMk cId="371227694" sldId="257"/>
            <ac:spMk id="70" creationId="{B4FBE3A9-CA99-E0F4-2185-7D33F0F514D0}"/>
          </ac:spMkLst>
        </pc:spChg>
        <pc:spChg chg="add mod">
          <ac:chgData name="彥皓 黃" userId="5a5b0dcc7d153687" providerId="LiveId" clId="{3D20078C-43CE-4564-A89D-C29D5E1AD28C}" dt="2025-07-25T14:41:24.373" v="46" actId="1076"/>
          <ac:spMkLst>
            <pc:docMk/>
            <pc:sldMk cId="371227694" sldId="257"/>
            <ac:spMk id="72" creationId="{AE5669A2-5794-A74C-ECCB-B52EA15AB24E}"/>
          </ac:spMkLst>
        </pc:spChg>
        <pc:spChg chg="add mod">
          <ac:chgData name="彥皓 黃" userId="5a5b0dcc7d153687" providerId="LiveId" clId="{3D20078C-43CE-4564-A89D-C29D5E1AD28C}" dt="2025-07-25T15:05:14.304" v="422" actId="1076"/>
          <ac:spMkLst>
            <pc:docMk/>
            <pc:sldMk cId="371227694" sldId="257"/>
            <ac:spMk id="74" creationId="{FEFC18FF-CFC7-F100-E639-726446641781}"/>
          </ac:spMkLst>
        </pc:spChg>
        <pc:spChg chg="add mod">
          <ac:chgData name="彥皓 黃" userId="5a5b0dcc7d153687" providerId="LiveId" clId="{3D20078C-43CE-4564-A89D-C29D5E1AD28C}" dt="2025-07-25T14:46:31.789" v="98" actId="1076"/>
          <ac:spMkLst>
            <pc:docMk/>
            <pc:sldMk cId="371227694" sldId="257"/>
            <ac:spMk id="76" creationId="{5F2F601D-0AA2-17FB-7F1D-EA11D99A9813}"/>
          </ac:spMkLst>
        </pc:spChg>
        <pc:spChg chg="add mod">
          <ac:chgData name="彥皓 黃" userId="5a5b0dcc7d153687" providerId="LiveId" clId="{3D20078C-43CE-4564-A89D-C29D5E1AD28C}" dt="2025-07-25T14:46:42.020" v="99" actId="1076"/>
          <ac:spMkLst>
            <pc:docMk/>
            <pc:sldMk cId="371227694" sldId="257"/>
            <ac:spMk id="78" creationId="{15443C9A-2402-9D5D-7533-D39A6426C499}"/>
          </ac:spMkLst>
        </pc:spChg>
        <pc:spChg chg="add mod">
          <ac:chgData name="彥皓 黃" userId="5a5b0dcc7d153687" providerId="LiveId" clId="{3D20078C-43CE-4564-A89D-C29D5E1AD28C}" dt="2025-07-25T14:42:20.189" v="67" actId="14100"/>
          <ac:spMkLst>
            <pc:docMk/>
            <pc:sldMk cId="371227694" sldId="257"/>
            <ac:spMk id="80" creationId="{2BF568E2-7381-B445-C5DF-86BF4B814FC9}"/>
          </ac:spMkLst>
        </pc:spChg>
        <pc:spChg chg="add mod">
          <ac:chgData name="彥皓 黃" userId="5a5b0dcc7d153687" providerId="LiveId" clId="{3D20078C-43CE-4564-A89D-C29D5E1AD28C}" dt="2025-07-25T14:43:16.220" v="71" actId="1076"/>
          <ac:spMkLst>
            <pc:docMk/>
            <pc:sldMk cId="371227694" sldId="257"/>
            <ac:spMk id="82" creationId="{9CB50B98-6960-804B-DB44-CE796819D9C1}"/>
          </ac:spMkLst>
        </pc:spChg>
        <pc:spChg chg="add mod">
          <ac:chgData name="彥皓 黃" userId="5a5b0dcc7d153687" providerId="LiveId" clId="{3D20078C-43CE-4564-A89D-C29D5E1AD28C}" dt="2025-07-25T14:43:58.340" v="74" actId="1076"/>
          <ac:spMkLst>
            <pc:docMk/>
            <pc:sldMk cId="371227694" sldId="257"/>
            <ac:spMk id="84" creationId="{52B1B9EB-C2D6-9637-E338-DDF7F8961C71}"/>
          </ac:spMkLst>
        </pc:spChg>
        <pc:spChg chg="add mod">
          <ac:chgData name="彥皓 黃" userId="5a5b0dcc7d153687" providerId="LiveId" clId="{3D20078C-43CE-4564-A89D-C29D5E1AD28C}" dt="2025-07-25T14:44:20.792" v="80" actId="14100"/>
          <ac:spMkLst>
            <pc:docMk/>
            <pc:sldMk cId="371227694" sldId="257"/>
            <ac:spMk id="86" creationId="{DFD44322-8E84-F8E9-30F0-E3A83CBF3FA0}"/>
          </ac:spMkLst>
        </pc:spChg>
        <pc:spChg chg="add mod">
          <ac:chgData name="彥皓 黃" userId="5a5b0dcc7d153687" providerId="LiveId" clId="{3D20078C-43CE-4564-A89D-C29D5E1AD28C}" dt="2025-07-25T14:44:46.883" v="83" actId="1076"/>
          <ac:spMkLst>
            <pc:docMk/>
            <pc:sldMk cId="371227694" sldId="257"/>
            <ac:spMk id="88" creationId="{5732B728-0441-0192-EA56-78E87E2F2F8E}"/>
          </ac:spMkLst>
        </pc:spChg>
        <pc:spChg chg="add mod">
          <ac:chgData name="彥皓 黃" userId="5a5b0dcc7d153687" providerId="LiveId" clId="{3D20078C-43CE-4564-A89D-C29D5E1AD28C}" dt="2025-07-25T14:46:27.316" v="95" actId="1076"/>
          <ac:spMkLst>
            <pc:docMk/>
            <pc:sldMk cId="371227694" sldId="257"/>
            <ac:spMk id="90" creationId="{FDB3B548-2AA6-639E-A716-E05E8265B138}"/>
          </ac:spMkLst>
        </pc:spChg>
        <pc:spChg chg="add mod">
          <ac:chgData name="彥皓 黃" userId="5a5b0dcc7d153687" providerId="LiveId" clId="{3D20078C-43CE-4564-A89D-C29D5E1AD28C}" dt="2025-07-25T14:50:22.429" v="130" actId="1076"/>
          <ac:spMkLst>
            <pc:docMk/>
            <pc:sldMk cId="371227694" sldId="257"/>
            <ac:spMk id="92" creationId="{3FB2A521-2467-C4ED-BA5E-F65BA56D22C3}"/>
          </ac:spMkLst>
        </pc:spChg>
        <pc:spChg chg="add mod">
          <ac:chgData name="彥皓 黃" userId="5a5b0dcc7d153687" providerId="LiveId" clId="{3D20078C-43CE-4564-A89D-C29D5E1AD28C}" dt="2025-07-25T14:50:26.388" v="131" actId="1076"/>
          <ac:spMkLst>
            <pc:docMk/>
            <pc:sldMk cId="371227694" sldId="257"/>
            <ac:spMk id="94" creationId="{09F359EB-DC56-18A1-1131-C2F25B3135AF}"/>
          </ac:spMkLst>
        </pc:spChg>
        <pc:spChg chg="add mod">
          <ac:chgData name="彥皓 黃" userId="5a5b0dcc7d153687" providerId="LiveId" clId="{3D20078C-43CE-4564-A89D-C29D5E1AD28C}" dt="2025-07-25T14:46:59.510" v="108" actId="14100"/>
          <ac:spMkLst>
            <pc:docMk/>
            <pc:sldMk cId="371227694" sldId="257"/>
            <ac:spMk id="96" creationId="{9A026699-842F-60FA-75F1-C37129DBEDF4}"/>
          </ac:spMkLst>
        </pc:spChg>
        <pc:spChg chg="add mod">
          <ac:chgData name="彥皓 黃" userId="5a5b0dcc7d153687" providerId="LiveId" clId="{3D20078C-43CE-4564-A89D-C29D5E1AD28C}" dt="2025-07-25T14:50:14.636" v="128" actId="1076"/>
          <ac:spMkLst>
            <pc:docMk/>
            <pc:sldMk cId="371227694" sldId="257"/>
            <ac:spMk id="98" creationId="{F232E55F-51B5-8AA5-FF75-4F4BBCB3E346}"/>
          </ac:spMkLst>
        </pc:spChg>
        <pc:spChg chg="add mod">
          <ac:chgData name="彥皓 黃" userId="5a5b0dcc7d153687" providerId="LiveId" clId="{3D20078C-43CE-4564-A89D-C29D5E1AD28C}" dt="2025-07-25T14:51:31.643" v="149" actId="20577"/>
          <ac:spMkLst>
            <pc:docMk/>
            <pc:sldMk cId="371227694" sldId="257"/>
            <ac:spMk id="100" creationId="{78C12729-A1AD-1750-1237-9D8DE6B6368F}"/>
          </ac:spMkLst>
        </pc:spChg>
        <pc:spChg chg="add mod">
          <ac:chgData name="彥皓 黃" userId="5a5b0dcc7d153687" providerId="LiveId" clId="{3D20078C-43CE-4564-A89D-C29D5E1AD28C}" dt="2025-07-25T14:51:39.004" v="151" actId="1076"/>
          <ac:spMkLst>
            <pc:docMk/>
            <pc:sldMk cId="371227694" sldId="257"/>
            <ac:spMk id="102" creationId="{11A84789-AECB-8539-3BA2-89531A1ADB93}"/>
          </ac:spMkLst>
        </pc:spChg>
        <pc:spChg chg="add mod">
          <ac:chgData name="彥皓 黃" userId="5a5b0dcc7d153687" providerId="LiveId" clId="{3D20078C-43CE-4564-A89D-C29D5E1AD28C}" dt="2025-07-25T14:51:36.100" v="150" actId="1076"/>
          <ac:spMkLst>
            <pc:docMk/>
            <pc:sldMk cId="371227694" sldId="257"/>
            <ac:spMk id="104" creationId="{83C8E704-25AE-BB21-E866-994260695106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05" creationId="{0496D684-7FC7-DDA7-F1CD-A6F8DA1AB649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08" creationId="{C9C222DF-A818-EB16-9280-B3C55E402339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09" creationId="{7F7635AB-3A1A-850D-789A-72697F2C5627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10" creationId="{7C369F76-86C7-2B5A-C7FE-C7E945DD71FB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36" creationId="{743C1CF4-568A-C8B4-D0E1-EBADEA615505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37" creationId="{693D105C-DD53-B8F4-4821-EAFD5A248C5E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39" creationId="{17A73504-1727-162C-9BEB-09861F7837EE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40" creationId="{C5C1077E-72CF-072B-4FF3-DCD212F8CB77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42" creationId="{6B92BCA9-BAFB-649E-5A7D-A8D4630262CD}"/>
          </ac:spMkLst>
        </pc:spChg>
        <pc:spChg chg="add mod">
          <ac:chgData name="彥皓 黃" userId="5a5b0dcc7d153687" providerId="LiveId" clId="{3D20078C-43CE-4564-A89D-C29D5E1AD28C}" dt="2025-07-25T14:58:39.564" v="236"/>
          <ac:spMkLst>
            <pc:docMk/>
            <pc:sldMk cId="371227694" sldId="257"/>
            <ac:spMk id="143" creationId="{714722FF-4A66-D7EF-EED7-CC9E64E13744}"/>
          </ac:spMkLst>
        </pc:spChg>
        <pc:spChg chg="add mod">
          <ac:chgData name="彥皓 黃" userId="5a5b0dcc7d153687" providerId="LiveId" clId="{3D20078C-43CE-4564-A89D-C29D5E1AD28C}" dt="2025-07-25T14:58:53.517" v="242" actId="1076"/>
          <ac:spMkLst>
            <pc:docMk/>
            <pc:sldMk cId="371227694" sldId="257"/>
            <ac:spMk id="147" creationId="{014B23B9-9D71-FB6B-2468-5A0BB8538060}"/>
          </ac:spMkLst>
        </pc:spChg>
        <pc:spChg chg="add mod">
          <ac:chgData name="彥皓 黃" userId="5a5b0dcc7d153687" providerId="LiveId" clId="{3D20078C-43CE-4564-A89D-C29D5E1AD28C}" dt="2025-07-25T14:58:59.509" v="246" actId="1076"/>
          <ac:spMkLst>
            <pc:docMk/>
            <pc:sldMk cId="371227694" sldId="257"/>
            <ac:spMk id="149" creationId="{922E1A2B-0410-6D56-8371-5E8B5E256D33}"/>
          </ac:spMkLst>
        </pc:spChg>
        <pc:spChg chg="add mod">
          <ac:chgData name="彥皓 黃" userId="5a5b0dcc7d153687" providerId="LiveId" clId="{3D20078C-43CE-4564-A89D-C29D5E1AD28C}" dt="2025-07-25T14:59:10.057" v="251" actId="1076"/>
          <ac:spMkLst>
            <pc:docMk/>
            <pc:sldMk cId="371227694" sldId="257"/>
            <ac:spMk id="151" creationId="{629D3B3D-B56A-7CEB-9CD7-86C487623F6C}"/>
          </ac:spMkLst>
        </pc:spChg>
        <pc:spChg chg="add mod">
          <ac:chgData name="彥皓 黃" userId="5a5b0dcc7d153687" providerId="LiveId" clId="{3D20078C-43CE-4564-A89D-C29D5E1AD28C}" dt="2025-07-25T14:59:20.429" v="256" actId="1076"/>
          <ac:spMkLst>
            <pc:docMk/>
            <pc:sldMk cId="371227694" sldId="257"/>
            <ac:spMk id="153" creationId="{43DA7F8D-9127-F826-5B6E-9A6398D96C83}"/>
          </ac:spMkLst>
        </pc:spChg>
        <pc:spChg chg="add mod">
          <ac:chgData name="彥皓 黃" userId="5a5b0dcc7d153687" providerId="LiveId" clId="{3D20078C-43CE-4564-A89D-C29D5E1AD28C}" dt="2025-07-25T15:01:00.985" v="280" actId="1076"/>
          <ac:spMkLst>
            <pc:docMk/>
            <pc:sldMk cId="371227694" sldId="257"/>
            <ac:spMk id="155" creationId="{35A50BE8-7EDC-6075-8FCE-9844C487148E}"/>
          </ac:spMkLst>
        </pc:spChg>
        <pc:spChg chg="add mod">
          <ac:chgData name="彥皓 黃" userId="5a5b0dcc7d153687" providerId="LiveId" clId="{3D20078C-43CE-4564-A89D-C29D5E1AD28C}" dt="2025-07-25T15:01:10.298" v="283" actId="1076"/>
          <ac:spMkLst>
            <pc:docMk/>
            <pc:sldMk cId="371227694" sldId="257"/>
            <ac:spMk id="157" creationId="{A5121020-BA22-FFBF-C501-EF70B1D5337D}"/>
          </ac:spMkLst>
        </pc:spChg>
        <pc:spChg chg="add mod">
          <ac:chgData name="彥皓 黃" userId="5a5b0dcc7d153687" providerId="LiveId" clId="{3D20078C-43CE-4564-A89D-C29D5E1AD28C}" dt="2025-07-25T15:01:18.867" v="287" actId="1076"/>
          <ac:spMkLst>
            <pc:docMk/>
            <pc:sldMk cId="371227694" sldId="257"/>
            <ac:spMk id="159" creationId="{C3D2C9D4-0783-8C9F-9E9A-87409D66E17F}"/>
          </ac:spMkLst>
        </pc:spChg>
        <pc:spChg chg="add mod">
          <ac:chgData name="彥皓 黃" userId="5a5b0dcc7d153687" providerId="LiveId" clId="{3D20078C-43CE-4564-A89D-C29D5E1AD28C}" dt="2025-07-25T15:01:28.512" v="291" actId="1076"/>
          <ac:spMkLst>
            <pc:docMk/>
            <pc:sldMk cId="371227694" sldId="257"/>
            <ac:spMk id="161" creationId="{4981C701-B56D-7518-5965-DCEB25238631}"/>
          </ac:spMkLst>
        </pc:spChg>
        <pc:spChg chg="add mod">
          <ac:chgData name="彥皓 黃" userId="5a5b0dcc7d153687" providerId="LiveId" clId="{3D20078C-43CE-4564-A89D-C29D5E1AD28C}" dt="2025-07-25T15:02:11.084" v="315" actId="1076"/>
          <ac:spMkLst>
            <pc:docMk/>
            <pc:sldMk cId="371227694" sldId="257"/>
            <ac:spMk id="163" creationId="{378B7543-E68D-7853-B758-9F45F2AE89F7}"/>
          </ac:spMkLst>
        </pc:spChg>
        <pc:spChg chg="add mod">
          <ac:chgData name="彥皓 黃" userId="5a5b0dcc7d153687" providerId="LiveId" clId="{3D20078C-43CE-4564-A89D-C29D5E1AD28C}" dt="2025-07-25T15:02:18.484" v="320" actId="1076"/>
          <ac:spMkLst>
            <pc:docMk/>
            <pc:sldMk cId="371227694" sldId="257"/>
            <ac:spMk id="165" creationId="{ED141590-9D74-80A9-6D27-2A89B3C78CE3}"/>
          </ac:spMkLst>
        </pc:spChg>
        <pc:spChg chg="add mod">
          <ac:chgData name="彥皓 黃" userId="5a5b0dcc7d153687" providerId="LiveId" clId="{3D20078C-43CE-4564-A89D-C29D5E1AD28C}" dt="2025-07-25T15:02:27" v="326" actId="1076"/>
          <ac:spMkLst>
            <pc:docMk/>
            <pc:sldMk cId="371227694" sldId="257"/>
            <ac:spMk id="167" creationId="{09A540B7-45F9-BE99-95A7-50E57EBC1EB1}"/>
          </ac:spMkLst>
        </pc:spChg>
        <pc:spChg chg="add mod">
          <ac:chgData name="彥皓 黃" userId="5a5b0dcc7d153687" providerId="LiveId" clId="{3D20078C-43CE-4564-A89D-C29D5E1AD28C}" dt="2025-07-25T15:02:35.974" v="332" actId="14100"/>
          <ac:spMkLst>
            <pc:docMk/>
            <pc:sldMk cId="371227694" sldId="257"/>
            <ac:spMk id="169" creationId="{3AA8C5D2-2AA1-D20D-1326-1A5BC81189B9}"/>
          </ac:spMkLst>
        </pc:spChg>
        <pc:spChg chg="add mod">
          <ac:chgData name="彥皓 黃" userId="5a5b0dcc7d153687" providerId="LiveId" clId="{3D20078C-43CE-4564-A89D-C29D5E1AD28C}" dt="2025-07-25T15:03:38.274" v="363" actId="1076"/>
          <ac:spMkLst>
            <pc:docMk/>
            <pc:sldMk cId="371227694" sldId="257"/>
            <ac:spMk id="171" creationId="{186827DA-81E8-D4E1-BCB6-91F3392DE198}"/>
          </ac:spMkLst>
        </pc:spChg>
        <pc:spChg chg="add mod">
          <ac:chgData name="彥皓 黃" userId="5a5b0dcc7d153687" providerId="LiveId" clId="{3D20078C-43CE-4564-A89D-C29D5E1AD28C}" dt="2025-07-25T15:03:44.096" v="369" actId="1076"/>
          <ac:spMkLst>
            <pc:docMk/>
            <pc:sldMk cId="371227694" sldId="257"/>
            <ac:spMk id="173" creationId="{F4405F90-31F1-59E7-F4CE-2B4D2D793617}"/>
          </ac:spMkLst>
        </pc:spChg>
        <pc:spChg chg="add mod">
          <ac:chgData name="彥皓 黃" userId="5a5b0dcc7d153687" providerId="LiveId" clId="{3D20078C-43CE-4564-A89D-C29D5E1AD28C}" dt="2025-07-25T15:03:52.262" v="377" actId="1076"/>
          <ac:spMkLst>
            <pc:docMk/>
            <pc:sldMk cId="371227694" sldId="257"/>
            <ac:spMk id="175" creationId="{47E51126-8C35-CF1D-63F3-D76E04E00F36}"/>
          </ac:spMkLst>
        </pc:spChg>
        <pc:spChg chg="add mod">
          <ac:chgData name="彥皓 黃" userId="5a5b0dcc7d153687" providerId="LiveId" clId="{3D20078C-43CE-4564-A89D-C29D5E1AD28C}" dt="2025-07-25T15:04:01.262" v="384" actId="14100"/>
          <ac:spMkLst>
            <pc:docMk/>
            <pc:sldMk cId="371227694" sldId="257"/>
            <ac:spMk id="177" creationId="{15990BD6-FAD3-6604-27D0-AC906CE08C8F}"/>
          </ac:spMkLst>
        </pc:spChg>
        <pc:spChg chg="add mod">
          <ac:chgData name="彥皓 黃" userId="5a5b0dcc7d153687" providerId="LiveId" clId="{3D20078C-43CE-4564-A89D-C29D5E1AD28C}" dt="2025-07-25T15:04:34.980" v="399" actId="1076"/>
          <ac:spMkLst>
            <pc:docMk/>
            <pc:sldMk cId="371227694" sldId="257"/>
            <ac:spMk id="179" creationId="{C8874826-8A24-6AAB-C8CF-F27E738AFD11}"/>
          </ac:spMkLst>
        </pc:spChg>
        <pc:spChg chg="add mod">
          <ac:chgData name="彥皓 黃" userId="5a5b0dcc7d153687" providerId="LiveId" clId="{3D20078C-43CE-4564-A89D-C29D5E1AD28C}" dt="2025-07-25T15:04:44.620" v="403" actId="1076"/>
          <ac:spMkLst>
            <pc:docMk/>
            <pc:sldMk cId="371227694" sldId="257"/>
            <ac:spMk id="181" creationId="{DA77DED7-7A08-4166-6236-81F53A060270}"/>
          </ac:spMkLst>
        </pc:spChg>
        <pc:spChg chg="add mod">
          <ac:chgData name="彥皓 黃" userId="5a5b0dcc7d153687" providerId="LiveId" clId="{3D20078C-43CE-4564-A89D-C29D5E1AD28C}" dt="2025-07-25T15:05:07.753" v="415" actId="1076"/>
          <ac:spMkLst>
            <pc:docMk/>
            <pc:sldMk cId="371227694" sldId="257"/>
            <ac:spMk id="183" creationId="{98FAD51E-F468-8819-7B06-7E5EC3E93550}"/>
          </ac:spMkLst>
        </pc:spChg>
        <pc:spChg chg="add mod">
          <ac:chgData name="彥皓 黃" userId="5a5b0dcc7d153687" providerId="LiveId" clId="{3D20078C-43CE-4564-A89D-C29D5E1AD28C}" dt="2025-07-25T15:05:13.846" v="421" actId="1076"/>
          <ac:spMkLst>
            <pc:docMk/>
            <pc:sldMk cId="371227694" sldId="257"/>
            <ac:spMk id="185" creationId="{01357727-871D-A269-60CB-3CFD6CAC04C4}"/>
          </ac:spMkLst>
        </pc:sp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21" creationId="{94872856-E1DF-1D7D-AE1E-CD35B8885F84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22" creationId="{416C3F1A-F32E-BDA5-EE00-1910445D70AE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25" creationId="{446A5F4E-E700-4F20-0E99-9BF6052B875C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26" creationId="{4CF363C7-A9B8-C371-EE15-429914A090BE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29" creationId="{7A520561-812B-8B75-2BF1-C64EEA1DDA26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30" creationId="{26CA3B9F-12CB-2877-FFA5-C0D854A6583D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39" creationId="{32DB6509-D2FB-2375-6EEE-BE846FDD4CF2}"/>
          </ac:cxnSpMkLst>
        </pc:cxnChg>
        <pc:cxnChg chg="add mod">
          <ac:chgData name="彥皓 黃" userId="5a5b0dcc7d153687" providerId="LiveId" clId="{3D20078C-43CE-4564-A89D-C29D5E1AD28C}" dt="2025-07-25T14:40:59.496" v="34"/>
          <ac:cxnSpMkLst>
            <pc:docMk/>
            <pc:sldMk cId="371227694" sldId="257"/>
            <ac:cxnSpMk id="41" creationId="{DE90D840-0839-E2FE-0672-2F0204DB5921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45" creationId="{AD00B758-F343-C2C3-3D01-1177942CD70A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50" creationId="{D5A94D44-C524-73B6-56FE-64E76C6BFC6F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54" creationId="{AA58CE1F-CA84-471A-53F4-F10DE18612E1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58" creationId="{C75B21EE-0915-FFFA-E494-0DA94C8B7AE2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61" creationId="{4E04B3C5-84EC-2F7C-548A-D02978224E33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63" creationId="{0283BA2B-FE60-EEA6-E3D4-4A1C38D76D6A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64" creationId="{98D99793-72DD-4BB6-6027-66C6BC8A2FC6}"/>
          </ac:cxnSpMkLst>
        </pc:cxnChg>
        <pc:cxnChg chg="add del mod">
          <ac:chgData name="彥皓 黃" userId="5a5b0dcc7d153687" providerId="LiveId" clId="{3D20078C-43CE-4564-A89D-C29D5E1AD28C}" dt="2025-07-25T14:41:06.741" v="36" actId="478"/>
          <ac:cxnSpMkLst>
            <pc:docMk/>
            <pc:sldMk cId="371227694" sldId="257"/>
            <ac:cxnSpMk id="66" creationId="{BE778464-7E0A-32DE-6153-655B7CD742D5}"/>
          </ac:cxnSpMkLst>
        </pc:cxnChg>
      </pc:sldChg>
      <pc:sldChg chg="addSp delSp modSp mod">
        <pc:chgData name="彥皓 黃" userId="5a5b0dcc7d153687" providerId="LiveId" clId="{3D20078C-43CE-4564-A89D-C29D5E1AD28C}" dt="2025-07-25T15:04:58.872" v="411" actId="1076"/>
        <pc:sldMkLst>
          <pc:docMk/>
          <pc:sldMk cId="4001982377" sldId="258"/>
        </pc:sldMkLst>
        <pc:spChg chg="del mod">
          <ac:chgData name="彥皓 黃" userId="5a5b0dcc7d153687" providerId="LiveId" clId="{3D20078C-43CE-4564-A89D-C29D5E1AD28C}" dt="2025-07-25T14:56:32.318" v="206"/>
          <ac:spMkLst>
            <pc:docMk/>
            <pc:sldMk cId="4001982377" sldId="258"/>
            <ac:spMk id="5" creationId="{05503685-FBE4-9496-8A95-F2E73D4E8E13}"/>
          </ac:spMkLst>
        </pc:spChg>
        <pc:spChg chg="add mod">
          <ac:chgData name="彥皓 黃" userId="5a5b0dcc7d153687" providerId="LiveId" clId="{3D20078C-43CE-4564-A89D-C29D5E1AD28C}" dt="2025-07-25T14:38:51.449" v="1" actId="1076"/>
          <ac:spMkLst>
            <pc:docMk/>
            <pc:sldMk cId="4001982377" sldId="258"/>
            <ac:spMk id="44" creationId="{FD9F45F4-E640-ACC7-D74C-7B1D78729541}"/>
          </ac:spMkLst>
        </pc:spChg>
        <pc:spChg chg="add mod">
          <ac:chgData name="彥皓 黃" userId="5a5b0dcc7d153687" providerId="LiveId" clId="{3D20078C-43CE-4564-A89D-C29D5E1AD28C}" dt="2025-07-25T14:38:51.449" v="1" actId="1076"/>
          <ac:spMkLst>
            <pc:docMk/>
            <pc:sldMk cId="4001982377" sldId="258"/>
            <ac:spMk id="45" creationId="{9CF12210-1B69-C4DF-9F13-69B94B13D3F0}"/>
          </ac:spMkLst>
        </pc:spChg>
        <pc:spChg chg="add mod">
          <ac:chgData name="彥皓 黃" userId="5a5b0dcc7d153687" providerId="LiveId" clId="{3D20078C-43CE-4564-A89D-C29D5E1AD28C}" dt="2025-07-25T14:39:39.040" v="8" actId="1076"/>
          <ac:spMkLst>
            <pc:docMk/>
            <pc:sldMk cId="4001982377" sldId="258"/>
            <ac:spMk id="47" creationId="{0A2C1ABC-DB62-2F13-71D0-BFB64ED5D748}"/>
          </ac:spMkLst>
        </pc:spChg>
        <pc:spChg chg="add mod">
          <ac:chgData name="彥皓 黃" userId="5a5b0dcc7d153687" providerId="LiveId" clId="{3D20078C-43CE-4564-A89D-C29D5E1AD28C}" dt="2025-07-25T14:39:56.315" v="14" actId="1076"/>
          <ac:spMkLst>
            <pc:docMk/>
            <pc:sldMk cId="4001982377" sldId="258"/>
            <ac:spMk id="49" creationId="{A004DD2C-18B2-D5BE-6166-9A7E740E4AF6}"/>
          </ac:spMkLst>
        </pc:spChg>
        <pc:spChg chg="add mod">
          <ac:chgData name="彥皓 黃" userId="5a5b0dcc7d153687" providerId="LiveId" clId="{3D20078C-43CE-4564-A89D-C29D5E1AD28C}" dt="2025-07-25T14:40:15.973" v="20" actId="1076"/>
          <ac:spMkLst>
            <pc:docMk/>
            <pc:sldMk cId="4001982377" sldId="258"/>
            <ac:spMk id="51" creationId="{53C9F055-E209-0EEE-BDFB-C05A56F92694}"/>
          </ac:spMkLst>
        </pc:spChg>
        <pc:spChg chg="add mod">
          <ac:chgData name="彥皓 黃" userId="5a5b0dcc7d153687" providerId="LiveId" clId="{3D20078C-43CE-4564-A89D-C29D5E1AD28C}" dt="2025-07-25T14:56:31.736" v="204" actId="1076"/>
          <ac:spMkLst>
            <pc:docMk/>
            <pc:sldMk cId="4001982377" sldId="258"/>
            <ac:spMk id="53" creationId="{78FBABD9-BDE8-7888-33E7-45B4A9942BDD}"/>
          </ac:spMkLst>
        </pc:spChg>
        <pc:spChg chg="add mod">
          <ac:chgData name="彥皓 黃" userId="5a5b0dcc7d153687" providerId="LiveId" clId="{3D20078C-43CE-4564-A89D-C29D5E1AD28C}" dt="2025-07-25T14:55:23.197" v="195" actId="1076"/>
          <ac:spMkLst>
            <pc:docMk/>
            <pc:sldMk cId="4001982377" sldId="258"/>
            <ac:spMk id="55" creationId="{E4FB37A2-CFA7-F694-AC89-6F3F4B7AD270}"/>
          </ac:spMkLst>
        </pc:spChg>
        <pc:spChg chg="add mod">
          <ac:chgData name="彥皓 黃" userId="5a5b0dcc7d153687" providerId="LiveId" clId="{3D20078C-43CE-4564-A89D-C29D5E1AD28C}" dt="2025-07-25T14:40:49.438" v="33" actId="14100"/>
          <ac:spMkLst>
            <pc:docMk/>
            <pc:sldMk cId="4001982377" sldId="258"/>
            <ac:spMk id="57" creationId="{470F2D9E-054B-2EE1-F6E6-6E9BCAF3A00A}"/>
          </ac:spMkLst>
        </pc:spChg>
        <pc:spChg chg="add mod">
          <ac:chgData name="彥皓 黃" userId="5a5b0dcc7d153687" providerId="LiveId" clId="{3D20078C-43CE-4564-A89D-C29D5E1AD28C}" dt="2025-07-25T14:52:05.820" v="158" actId="14100"/>
          <ac:spMkLst>
            <pc:docMk/>
            <pc:sldMk cId="4001982377" sldId="258"/>
            <ac:spMk id="59" creationId="{55FE3A1D-B0A6-538B-EFBF-E4F45D450A75}"/>
          </ac:spMkLst>
        </pc:spChg>
        <pc:spChg chg="add mod">
          <ac:chgData name="彥皓 黃" userId="5a5b0dcc7d153687" providerId="LiveId" clId="{3D20078C-43CE-4564-A89D-C29D5E1AD28C}" dt="2025-07-25T14:52:01.363" v="156" actId="14100"/>
          <ac:spMkLst>
            <pc:docMk/>
            <pc:sldMk cId="4001982377" sldId="258"/>
            <ac:spMk id="61" creationId="{D6CDB871-66FD-B12E-9437-7682BFC4BC0F}"/>
          </ac:spMkLst>
        </pc:spChg>
        <pc:spChg chg="add mod">
          <ac:chgData name="彥皓 黃" userId="5a5b0dcc7d153687" providerId="LiveId" clId="{3D20078C-43CE-4564-A89D-C29D5E1AD28C}" dt="2025-07-25T14:52:17.203" v="161" actId="1076"/>
          <ac:spMkLst>
            <pc:docMk/>
            <pc:sldMk cId="4001982377" sldId="258"/>
            <ac:spMk id="63" creationId="{00D5F71F-8B37-E3BB-7240-E6A726F72536}"/>
          </ac:spMkLst>
        </pc:spChg>
        <pc:spChg chg="add mod">
          <ac:chgData name="彥皓 黃" userId="5a5b0dcc7d153687" providerId="LiveId" clId="{3D20078C-43CE-4564-A89D-C29D5E1AD28C}" dt="2025-07-25T14:52:37.379" v="164" actId="1076"/>
          <ac:spMkLst>
            <pc:docMk/>
            <pc:sldMk cId="4001982377" sldId="258"/>
            <ac:spMk id="65" creationId="{B258D150-8597-6A76-8408-DEEA7ADAE141}"/>
          </ac:spMkLst>
        </pc:spChg>
        <pc:spChg chg="add mod">
          <ac:chgData name="彥皓 黃" userId="5a5b0dcc7d153687" providerId="LiveId" clId="{3D20078C-43CE-4564-A89D-C29D5E1AD28C}" dt="2025-07-25T14:52:58.609" v="168" actId="14100"/>
          <ac:spMkLst>
            <pc:docMk/>
            <pc:sldMk cId="4001982377" sldId="258"/>
            <ac:spMk id="67" creationId="{630D6DD1-736F-5AED-C4D3-67009B561D19}"/>
          </ac:spMkLst>
        </pc:spChg>
        <pc:spChg chg="add mod">
          <ac:chgData name="彥皓 黃" userId="5a5b0dcc7d153687" providerId="LiveId" clId="{3D20078C-43CE-4564-A89D-C29D5E1AD28C}" dt="2025-07-25T14:53:41.450" v="177" actId="1076"/>
          <ac:spMkLst>
            <pc:docMk/>
            <pc:sldMk cId="4001982377" sldId="258"/>
            <ac:spMk id="69" creationId="{F6A59027-360A-5568-3E89-3F584718C893}"/>
          </ac:spMkLst>
        </pc:spChg>
        <pc:spChg chg="add mod">
          <ac:chgData name="彥皓 黃" userId="5a5b0dcc7d153687" providerId="LiveId" clId="{3D20078C-43CE-4564-A89D-C29D5E1AD28C}" dt="2025-07-25T14:53:43.066" v="178" actId="1076"/>
          <ac:spMkLst>
            <pc:docMk/>
            <pc:sldMk cId="4001982377" sldId="258"/>
            <ac:spMk id="71" creationId="{5D40FD0D-FEE5-E02F-2404-DD49BA867062}"/>
          </ac:spMkLst>
        </pc:spChg>
        <pc:spChg chg="add mod">
          <ac:chgData name="彥皓 黃" userId="5a5b0dcc7d153687" providerId="LiveId" clId="{3D20078C-43CE-4564-A89D-C29D5E1AD28C}" dt="2025-07-25T14:54:08.916" v="182" actId="1076"/>
          <ac:spMkLst>
            <pc:docMk/>
            <pc:sldMk cId="4001982377" sldId="258"/>
            <ac:spMk id="73" creationId="{BECC49DC-7337-CBC4-80D0-0A99EDBF8FD5}"/>
          </ac:spMkLst>
        </pc:spChg>
        <pc:spChg chg="add mod">
          <ac:chgData name="彥皓 黃" userId="5a5b0dcc7d153687" providerId="LiveId" clId="{3D20078C-43CE-4564-A89D-C29D5E1AD28C}" dt="2025-07-25T14:54:32.116" v="188" actId="1076"/>
          <ac:spMkLst>
            <pc:docMk/>
            <pc:sldMk cId="4001982377" sldId="258"/>
            <ac:spMk id="75" creationId="{2360E59E-7BEB-FBEB-F3E8-CA258B1C9475}"/>
          </ac:spMkLst>
        </pc:spChg>
        <pc:spChg chg="add mod">
          <ac:chgData name="彥皓 黃" userId="5a5b0dcc7d153687" providerId="LiveId" clId="{3D20078C-43CE-4564-A89D-C29D5E1AD28C}" dt="2025-07-25T14:55:13.343" v="194" actId="14100"/>
          <ac:spMkLst>
            <pc:docMk/>
            <pc:sldMk cId="4001982377" sldId="258"/>
            <ac:spMk id="77" creationId="{B6A92B1B-D6E5-810C-6E95-28BB1C1BC175}"/>
          </ac:spMkLst>
        </pc:spChg>
        <pc:spChg chg="add mod">
          <ac:chgData name="彥皓 黃" userId="5a5b0dcc7d153687" providerId="LiveId" clId="{3D20078C-43CE-4564-A89D-C29D5E1AD28C}" dt="2025-07-25T14:55:44.052" v="199" actId="1076"/>
          <ac:spMkLst>
            <pc:docMk/>
            <pc:sldMk cId="4001982377" sldId="258"/>
            <ac:spMk id="79" creationId="{50219489-1774-656D-9979-BEA913313D5C}"/>
          </ac:spMkLst>
        </pc:spChg>
        <pc:spChg chg="add mod">
          <ac:chgData name="彥皓 黃" userId="5a5b0dcc7d153687" providerId="LiveId" clId="{3D20078C-43CE-4564-A89D-C29D5E1AD28C}" dt="2025-07-25T14:56:55.085" v="210" actId="1076"/>
          <ac:spMkLst>
            <pc:docMk/>
            <pc:sldMk cId="4001982377" sldId="258"/>
            <ac:spMk id="80" creationId="{4641D6FF-19DB-0C45-84CC-98CF8A04649C}"/>
          </ac:spMkLst>
        </pc:spChg>
        <pc:spChg chg="add mod">
          <ac:chgData name="彥皓 黃" userId="5a5b0dcc7d153687" providerId="LiveId" clId="{3D20078C-43CE-4564-A89D-C29D5E1AD28C}" dt="2025-07-25T15:00:06.051" v="262" actId="1076"/>
          <ac:spMkLst>
            <pc:docMk/>
            <pc:sldMk cId="4001982377" sldId="258"/>
            <ac:spMk id="82" creationId="{2FB09800-9292-D484-15BD-F5BC6B9908C6}"/>
          </ac:spMkLst>
        </pc:spChg>
        <pc:spChg chg="add mod">
          <ac:chgData name="彥皓 黃" userId="5a5b0dcc7d153687" providerId="LiveId" clId="{3D20078C-43CE-4564-A89D-C29D5E1AD28C}" dt="2025-07-25T14:57:15.441" v="219" actId="1076"/>
          <ac:spMkLst>
            <pc:docMk/>
            <pc:sldMk cId="4001982377" sldId="258"/>
            <ac:spMk id="84" creationId="{D7CF5117-92E5-E4BE-766D-844495F1BA1B}"/>
          </ac:spMkLst>
        </pc:spChg>
        <pc:spChg chg="add mod">
          <ac:chgData name="彥皓 黃" userId="5a5b0dcc7d153687" providerId="LiveId" clId="{3D20078C-43CE-4564-A89D-C29D5E1AD28C}" dt="2025-07-25T14:57:24.607" v="224" actId="1076"/>
          <ac:spMkLst>
            <pc:docMk/>
            <pc:sldMk cId="4001982377" sldId="258"/>
            <ac:spMk id="86" creationId="{FD105BC8-4AAF-D18F-3769-B36771100E3A}"/>
          </ac:spMkLst>
        </pc:spChg>
        <pc:spChg chg="add mod">
          <ac:chgData name="彥皓 黃" userId="5a5b0dcc7d153687" providerId="LiveId" clId="{3D20078C-43CE-4564-A89D-C29D5E1AD28C}" dt="2025-07-25T15:00:13.800" v="264" actId="1076"/>
          <ac:spMkLst>
            <pc:docMk/>
            <pc:sldMk cId="4001982377" sldId="258"/>
            <ac:spMk id="88" creationId="{AD5300B7-E22F-1ED4-2565-2D2BFE2A17D7}"/>
          </ac:spMkLst>
        </pc:spChg>
        <pc:spChg chg="add mod">
          <ac:chgData name="彥皓 黃" userId="5a5b0dcc7d153687" providerId="LiveId" clId="{3D20078C-43CE-4564-A89D-C29D5E1AD28C}" dt="2025-07-25T15:00:32.011" v="268" actId="1076"/>
          <ac:spMkLst>
            <pc:docMk/>
            <pc:sldMk cId="4001982377" sldId="258"/>
            <ac:spMk id="90" creationId="{6D2D968D-58D5-27F0-4AE3-20AF85A6E22C}"/>
          </ac:spMkLst>
        </pc:spChg>
        <pc:spChg chg="add mod">
          <ac:chgData name="彥皓 黃" userId="5a5b0dcc7d153687" providerId="LiveId" clId="{3D20078C-43CE-4564-A89D-C29D5E1AD28C}" dt="2025-07-25T15:00:41.529" v="272" actId="14100"/>
          <ac:spMkLst>
            <pc:docMk/>
            <pc:sldMk cId="4001982377" sldId="258"/>
            <ac:spMk id="92" creationId="{19F8364C-4EEB-3978-9FC1-D37BFA4EA5C3}"/>
          </ac:spMkLst>
        </pc:spChg>
        <pc:spChg chg="add mod">
          <ac:chgData name="彥皓 黃" userId="5a5b0dcc7d153687" providerId="LiveId" clId="{3D20078C-43CE-4564-A89D-C29D5E1AD28C}" dt="2025-07-25T15:00:52.967" v="277" actId="1076"/>
          <ac:spMkLst>
            <pc:docMk/>
            <pc:sldMk cId="4001982377" sldId="258"/>
            <ac:spMk id="94" creationId="{048D6A11-3347-D9D2-8682-64F99E85EEDA}"/>
          </ac:spMkLst>
        </pc:spChg>
        <pc:spChg chg="add mod">
          <ac:chgData name="彥皓 黃" userId="5a5b0dcc7d153687" providerId="LiveId" clId="{3D20078C-43CE-4564-A89D-C29D5E1AD28C}" dt="2025-07-25T15:01:38.564" v="295" actId="1076"/>
          <ac:spMkLst>
            <pc:docMk/>
            <pc:sldMk cId="4001982377" sldId="258"/>
            <ac:spMk id="96" creationId="{D2242824-89FB-4B4F-3E79-5E404AE2A7A4}"/>
          </ac:spMkLst>
        </pc:spChg>
        <pc:spChg chg="add mod">
          <ac:chgData name="彥皓 黃" userId="5a5b0dcc7d153687" providerId="LiveId" clId="{3D20078C-43CE-4564-A89D-C29D5E1AD28C}" dt="2025-07-25T15:01:43.705" v="298" actId="1076"/>
          <ac:spMkLst>
            <pc:docMk/>
            <pc:sldMk cId="4001982377" sldId="258"/>
            <ac:spMk id="98" creationId="{8D9AC97F-989D-6728-4B88-D8DCADE0881A}"/>
          </ac:spMkLst>
        </pc:spChg>
        <pc:spChg chg="add mod">
          <ac:chgData name="彥皓 黃" userId="5a5b0dcc7d153687" providerId="LiveId" clId="{3D20078C-43CE-4564-A89D-C29D5E1AD28C}" dt="2025-07-25T15:01:50.487" v="302" actId="1076"/>
          <ac:spMkLst>
            <pc:docMk/>
            <pc:sldMk cId="4001982377" sldId="258"/>
            <ac:spMk id="100" creationId="{1A32E049-5458-A662-D22C-79B2EB16F89F}"/>
          </ac:spMkLst>
        </pc:spChg>
        <pc:spChg chg="add mod">
          <ac:chgData name="彥皓 黃" userId="5a5b0dcc7d153687" providerId="LiveId" clId="{3D20078C-43CE-4564-A89D-C29D5E1AD28C}" dt="2025-07-25T15:02:01.237" v="310" actId="1076"/>
          <ac:spMkLst>
            <pc:docMk/>
            <pc:sldMk cId="4001982377" sldId="258"/>
            <ac:spMk id="102" creationId="{DAA962B6-ACC2-019A-7EEE-6CB4B025A2E7}"/>
          </ac:spMkLst>
        </pc:spChg>
        <pc:spChg chg="add mod">
          <ac:chgData name="彥皓 黃" userId="5a5b0dcc7d153687" providerId="LiveId" clId="{3D20078C-43CE-4564-A89D-C29D5E1AD28C}" dt="2025-07-25T15:03:02.590" v="345" actId="207"/>
          <ac:spMkLst>
            <pc:docMk/>
            <pc:sldMk cId="4001982377" sldId="258"/>
            <ac:spMk id="104" creationId="{F069A2C5-7522-073E-CADB-4056CA50E079}"/>
          </ac:spMkLst>
        </pc:spChg>
        <pc:spChg chg="add del mod">
          <ac:chgData name="彥皓 黃" userId="5a5b0dcc7d153687" providerId="LiveId" clId="{3D20078C-43CE-4564-A89D-C29D5E1AD28C}" dt="2025-07-25T15:03:10.777" v="349" actId="478"/>
          <ac:spMkLst>
            <pc:docMk/>
            <pc:sldMk cId="4001982377" sldId="258"/>
            <ac:spMk id="106" creationId="{942D9FB4-3723-9C39-304A-B06AF39BB18F}"/>
          </ac:spMkLst>
        </pc:spChg>
        <pc:spChg chg="add mod">
          <ac:chgData name="彥皓 黃" userId="5a5b0dcc7d153687" providerId="LiveId" clId="{3D20078C-43CE-4564-A89D-C29D5E1AD28C}" dt="2025-07-25T15:03:13.589" v="350" actId="1076"/>
          <ac:spMkLst>
            <pc:docMk/>
            <pc:sldMk cId="4001982377" sldId="258"/>
            <ac:spMk id="108" creationId="{53BBBC43-D968-DD1E-F51F-5677A61D2C6A}"/>
          </ac:spMkLst>
        </pc:spChg>
        <pc:spChg chg="add mod">
          <ac:chgData name="彥皓 黃" userId="5a5b0dcc7d153687" providerId="LiveId" clId="{3D20078C-43CE-4564-A89D-C29D5E1AD28C}" dt="2025-07-25T15:03:21.523" v="354" actId="1076"/>
          <ac:spMkLst>
            <pc:docMk/>
            <pc:sldMk cId="4001982377" sldId="258"/>
            <ac:spMk id="110" creationId="{9CF220E8-1183-292E-D9CD-CB386000A671}"/>
          </ac:spMkLst>
        </pc:spChg>
        <pc:spChg chg="add mod">
          <ac:chgData name="彥皓 黃" userId="5a5b0dcc7d153687" providerId="LiveId" clId="{3D20078C-43CE-4564-A89D-C29D5E1AD28C}" dt="2025-07-25T15:03:30.271" v="359" actId="1076"/>
          <ac:spMkLst>
            <pc:docMk/>
            <pc:sldMk cId="4001982377" sldId="258"/>
            <ac:spMk id="112" creationId="{F98F5A00-2267-1B2E-16FC-D6EE5620B81C}"/>
          </ac:spMkLst>
        </pc:spChg>
        <pc:spChg chg="add mod">
          <ac:chgData name="彥皓 黃" userId="5a5b0dcc7d153687" providerId="LiveId" clId="{3D20078C-43CE-4564-A89D-C29D5E1AD28C}" dt="2025-07-25T15:04:19.635" v="391" actId="1076"/>
          <ac:spMkLst>
            <pc:docMk/>
            <pc:sldMk cId="4001982377" sldId="258"/>
            <ac:spMk id="114" creationId="{929ED047-5675-7513-8037-5AFA72D447F7}"/>
          </ac:spMkLst>
        </pc:spChg>
        <pc:spChg chg="add mod">
          <ac:chgData name="彥皓 黃" userId="5a5b0dcc7d153687" providerId="LiveId" clId="{3D20078C-43CE-4564-A89D-C29D5E1AD28C}" dt="2025-07-25T15:04:25.620" v="395" actId="1076"/>
          <ac:spMkLst>
            <pc:docMk/>
            <pc:sldMk cId="4001982377" sldId="258"/>
            <ac:spMk id="116" creationId="{A70A5946-A507-1C17-7768-D0E1D9EA36DD}"/>
          </ac:spMkLst>
        </pc:spChg>
        <pc:spChg chg="add mod">
          <ac:chgData name="彥皓 黃" userId="5a5b0dcc7d153687" providerId="LiveId" clId="{3D20078C-43CE-4564-A89D-C29D5E1AD28C}" dt="2025-07-25T15:04:52.774" v="407" actId="1076"/>
          <ac:spMkLst>
            <pc:docMk/>
            <pc:sldMk cId="4001982377" sldId="258"/>
            <ac:spMk id="118" creationId="{98C6C2C5-5352-F9F8-F622-C21C5A7E3F61}"/>
          </ac:spMkLst>
        </pc:spChg>
        <pc:spChg chg="add mod">
          <ac:chgData name="彥皓 黃" userId="5a5b0dcc7d153687" providerId="LiveId" clId="{3D20078C-43CE-4564-A89D-C29D5E1AD28C}" dt="2025-07-25T15:04:58.872" v="411" actId="1076"/>
          <ac:spMkLst>
            <pc:docMk/>
            <pc:sldMk cId="4001982377" sldId="258"/>
            <ac:spMk id="120" creationId="{83A87E99-0518-FF70-4FAB-8AC499A1587A}"/>
          </ac:spMkLst>
        </pc:sp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24" creationId="{08E1692D-6970-6FB8-9F86-F44720131BB9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29" creationId="{4499A626-CF98-9D4D-36F1-F4ADB90EC5AE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31" creationId="{7E3B0E76-CECF-DBF6-E375-BAA49EAB8D72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37" creationId="{5E837112-EA51-4666-69D2-94B76F346FE0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38" creationId="{0B942C3E-3D58-7847-525A-9EE9F57BDAE8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39" creationId="{18407A3F-5D93-551E-58E6-D108792E4C8E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42" creationId="{B5E6F908-18B4-B2C5-F8F2-276D505C66C7}"/>
          </ac:cxnSpMkLst>
        </pc:cxnChg>
        <pc:cxnChg chg="add mod">
          <ac:chgData name="彥皓 黃" userId="5a5b0dcc7d153687" providerId="LiveId" clId="{3D20078C-43CE-4564-A89D-C29D5E1AD28C}" dt="2025-07-25T14:38:51.449" v="1" actId="1076"/>
          <ac:cxnSpMkLst>
            <pc:docMk/>
            <pc:sldMk cId="4001982377" sldId="258"/>
            <ac:cxnSpMk id="43" creationId="{364B6768-2CDD-83F2-6028-F0ED066872BA}"/>
          </ac:cxnSpMkLst>
        </pc:cxnChg>
      </pc:sldChg>
      <pc:sldChg chg="addSp delSp modSp new del mod">
        <pc:chgData name="彥皓 黃" userId="5a5b0dcc7d153687" providerId="LiveId" clId="{3D20078C-43CE-4564-A89D-C29D5E1AD28C}" dt="2025-07-25T14:58:25.826" v="233" actId="2696"/>
        <pc:sldMkLst>
          <pc:docMk/>
          <pc:sldMk cId="2870884293" sldId="259"/>
        </pc:sldMkLst>
        <pc:spChg chg="del">
          <ac:chgData name="彥皓 黃" userId="5a5b0dcc7d153687" providerId="LiveId" clId="{3D20078C-43CE-4564-A89D-C29D5E1AD28C}" dt="2025-07-25T14:58:16.078" v="227" actId="478"/>
          <ac:spMkLst>
            <pc:docMk/>
            <pc:sldMk cId="2870884293" sldId="259"/>
            <ac:spMk id="2" creationId="{1F43C58F-8C5E-6AB7-006C-90637C4D2761}"/>
          </ac:spMkLst>
        </pc:spChg>
        <pc:spChg chg="mod">
          <ac:chgData name="彥皓 黃" userId="5a5b0dcc7d153687" providerId="LiveId" clId="{3D20078C-43CE-4564-A89D-C29D5E1AD28C}" dt="2025-07-25T14:58:20.661" v="232" actId="20577"/>
          <ac:spMkLst>
            <pc:docMk/>
            <pc:sldMk cId="2870884293" sldId="259"/>
            <ac:spMk id="3" creationId="{5777F13C-A3CD-37D5-8B1E-8D03A8461F5B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5" creationId="{92A63C3B-52A3-F2A2-1B5A-8F7445D54A94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6" creationId="{D612194A-2420-89D1-5B9C-C5B2E82B93F9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9" creationId="{5E13818F-76F6-2F42-775A-DF4609E3C9DF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33" creationId="{228A4D07-0D37-A77B-489F-7DEBC5328B39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35" creationId="{78E4646E-FDB0-C06E-B7D4-EB19EBE470F0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38" creationId="{6D0A04C1-07C1-4B43-56E4-A9D376DBFD74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40" creationId="{2B272EDA-35C7-46AA-60DA-542AC92C3676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41" creationId="{066097BA-EC51-A5A6-B0A3-1C5039D18851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42" creationId="{79DA3406-C30C-40C5-E820-BD4F64BD8B48}"/>
          </ac:spMkLst>
        </pc:spChg>
        <pc:spChg chg="add mod">
          <ac:chgData name="彥皓 黃" userId="5a5b0dcc7d153687" providerId="LiveId" clId="{3D20078C-43CE-4564-A89D-C29D5E1AD28C}" dt="2025-07-25T14:58:12.254" v="226"/>
          <ac:spMkLst>
            <pc:docMk/>
            <pc:sldMk cId="2870884293" sldId="259"/>
            <ac:spMk id="44" creationId="{2277C941-A2CB-1B40-D21E-B8CDAE620E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312880-8C7C-6023-E321-ABE7D6068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A7CFEB-3586-C3D7-5F1A-3FD29B390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E29273-797A-A472-2EAC-5E5F4065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F469B8-4489-E900-46E0-E941BF1F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0799F7-91E8-2458-0237-F6FAFECE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09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B606CB-3D61-3541-AD01-F4159FE5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570A4A4-5B0B-809C-B05F-E0D506BA3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342565-05A0-0705-C52C-3FE1E955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BAA809-94A3-B136-3A34-D3C4C7AC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4196B9-77CA-40DB-7868-734916EA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03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BE6D6EA-CACA-A665-24F5-32244F30C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DD4120-AEBE-1871-2C3A-21255559B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C2E30D-8E17-8580-D774-CE6BB085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C99E0E-9589-BAA3-FDEB-8C3F3981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88C4E9-5CB2-6517-5BC9-8B5FC6D4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90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6A3C4-00BF-71DF-2548-131166CEA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6D5AEB-4E4D-D980-86B6-6EB780F1C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ADF21C-F195-EC44-6C2C-91DE8655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CF7AE0-74CB-9425-1DA4-C98BDCFF6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EFB3DE-9CC6-66CF-3A59-C367AA23A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66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0DBE2-F899-F4F2-6D8D-808B9F0EF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BBDCE9-CA40-3A2B-8ED9-74C5A537E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1421E6-BC6D-CA05-B545-3981A411A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EA63CF-3E8C-2E90-C6ED-0DFB63E5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0F5E5C-BAB8-6A68-4DF4-95049F6A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95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F6AFFE-F430-C061-CE31-1B6A052E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E155F2-D4EB-ED32-C26E-DA75B1E16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338429A-B1F8-172C-1F80-0DBDF11E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D63FEE6-F3BA-D6FC-8571-CD4520A05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DA5CCF-200A-C0DE-374C-3C953C97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3620EE5-F76E-454B-B387-06DD9477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3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59B37E-16C2-0476-A090-86530EF6A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55BF39-F47E-160E-8028-FDB581B04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CD075CB-9BF6-8A83-1C87-1D6B5CC02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EFB8458-40FD-3D7E-4D9D-E91511E76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7D827E2-E134-04D2-C738-E88D31109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80A3015-1590-6A36-CAC0-C97FE12C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653713C-D3AA-D2FC-B178-AC92E43C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8A953D-6EDB-3C2B-BFE8-DF77146F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870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95F62-D525-7370-4F3B-7146576E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2CA1884-945C-0992-C703-AEA83887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060204-550A-9787-BCFF-E38952D0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F5A5267-D979-6E9B-5BED-267CB04C9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2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0D05D2D-AF8A-104F-29C6-4F1D30DA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E3B9FF0-11A1-A580-4F56-FFC2C769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64D091B-6982-7B85-DB25-80D1C4F35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24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AAE022-15B6-7336-0249-C6B487E7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3CE6AA-FCFA-054D-F984-9981FE06D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6218FB5-D959-EBF0-DC3C-3D1634A4A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38E2C4B-EBBB-798C-94E6-DE5C4832D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81D047-E612-C495-98C5-47C189C6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03ACB6-F8B5-27C1-FC8C-E3BBDB9C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9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6E4F86-D1E8-2066-D9BB-31B160B36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AF65B59-19B2-5D1A-0FC3-93D6412FE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5D943AA-AA38-C4F4-DDD1-555756F03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DDC98AA-5479-9BB6-4517-E9BE1D0A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441E390-C5BB-5735-8D96-7569A7D4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E5483F-8D08-809A-CD87-AE7652D1B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95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5FB671E-E436-7A2C-0DDF-F8C18AA92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C69B63-1A72-D259-9ECD-AE838FBEA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D89341-4149-F3C3-DEE6-C71658952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964BA-C38E-45DD-809B-F1D8CD37EAB8}" type="datetimeFigureOut">
              <a:rPr lang="zh-TW" altLang="en-US" smtClean="0"/>
              <a:t>2025/7/27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EBC2AC-6FDC-8680-CA08-A781F7F42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085FF7-2EDA-274E-E98A-89C81ECDD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690C-A249-44F3-9D31-B68113F4FA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5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5">
            <a:extLst>
              <a:ext uri="{FF2B5EF4-FFF2-40B4-BE49-F238E27FC236}">
                <a16:creationId xmlns:a16="http://schemas.microsoft.com/office/drawing/2014/main" id="{4254302D-60E4-7267-947B-2B86FEB36FC8}"/>
              </a:ext>
            </a:extLst>
          </p:cNvPr>
          <p:cNvSpPr/>
          <p:nvPr/>
        </p:nvSpPr>
        <p:spPr>
          <a:xfrm>
            <a:off x="747254" y="1406014"/>
            <a:ext cx="1641985" cy="1415845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E3D225EB-A4FA-BD9A-4993-8602DE1D1E84}"/>
              </a:ext>
            </a:extLst>
          </p:cNvPr>
          <p:cNvSpPr/>
          <p:nvPr/>
        </p:nvSpPr>
        <p:spPr>
          <a:xfrm>
            <a:off x="3687098" y="1396181"/>
            <a:ext cx="1533833" cy="1425678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等腰三角形 7">
            <a:extLst>
              <a:ext uri="{FF2B5EF4-FFF2-40B4-BE49-F238E27FC236}">
                <a16:creationId xmlns:a16="http://schemas.microsoft.com/office/drawing/2014/main" id="{E914D86F-D9C6-7EBA-5663-534827EE3E09}"/>
              </a:ext>
            </a:extLst>
          </p:cNvPr>
          <p:cNvSpPr/>
          <p:nvPr/>
        </p:nvSpPr>
        <p:spPr>
          <a:xfrm>
            <a:off x="6897328" y="1376517"/>
            <a:ext cx="1455174" cy="1445342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id="{F7A8B8CD-8C56-7FE6-0E90-B7798DCBC06D}"/>
              </a:ext>
            </a:extLst>
          </p:cNvPr>
          <p:cNvSpPr/>
          <p:nvPr/>
        </p:nvSpPr>
        <p:spPr>
          <a:xfrm>
            <a:off x="9709355" y="1425679"/>
            <a:ext cx="1533832" cy="1425678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7EAB305-1707-321B-BEA5-A606CA007DF1}"/>
              </a:ext>
            </a:extLst>
          </p:cNvPr>
          <p:cNvSpPr txBox="1"/>
          <p:nvPr/>
        </p:nvSpPr>
        <p:spPr>
          <a:xfrm>
            <a:off x="1430593" y="2482025"/>
            <a:ext cx="6263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6A4DF8D-8F90-42AB-34DE-753A7F4AE0B7}"/>
              </a:ext>
            </a:extLst>
          </p:cNvPr>
          <p:cNvSpPr txBox="1"/>
          <p:nvPr/>
        </p:nvSpPr>
        <p:spPr>
          <a:xfrm>
            <a:off x="4252453" y="2482025"/>
            <a:ext cx="6263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7A5282C-6C29-0874-7414-5B88B7D61C7E}"/>
              </a:ext>
            </a:extLst>
          </p:cNvPr>
          <p:cNvSpPr txBox="1"/>
          <p:nvPr/>
        </p:nvSpPr>
        <p:spPr>
          <a:xfrm>
            <a:off x="7384027" y="2543148"/>
            <a:ext cx="62631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E72CE0F-D4B8-39FB-D58B-54433FE2EC22}"/>
              </a:ext>
            </a:extLst>
          </p:cNvPr>
          <p:cNvSpPr txBox="1"/>
          <p:nvPr/>
        </p:nvSpPr>
        <p:spPr>
          <a:xfrm>
            <a:off x="10235382" y="2542083"/>
            <a:ext cx="181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CBF705A6-3C6E-F3E8-B72E-4A44D408E04E}"/>
              </a:ext>
            </a:extLst>
          </p:cNvPr>
          <p:cNvSpPr txBox="1"/>
          <p:nvPr/>
        </p:nvSpPr>
        <p:spPr>
          <a:xfrm>
            <a:off x="-98323" y="0"/>
            <a:ext cx="6823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10歲組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784CCDFF-9ECA-26A6-AE81-1BF1D5B170CB}"/>
              </a:ext>
            </a:extLst>
          </p:cNvPr>
          <p:cNvSpPr txBox="1"/>
          <p:nvPr/>
        </p:nvSpPr>
        <p:spPr>
          <a:xfrm>
            <a:off x="1113503" y="1129015"/>
            <a:ext cx="68973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200" dirty="0"/>
              <a:t>花蓮北埔紅</a:t>
            </a:r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141BA356-6D58-CCD2-E0C6-32417EB4A1C4}"/>
              </a:ext>
            </a:extLst>
          </p:cNvPr>
          <p:cNvCxnSpPr/>
          <p:nvPr/>
        </p:nvCxnSpPr>
        <p:spPr>
          <a:xfrm>
            <a:off x="2428568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0D75E567-05EC-4E41-8D33-6999BB31916E}"/>
              </a:ext>
            </a:extLst>
          </p:cNvPr>
          <p:cNvCxnSpPr>
            <a:cxnSpLocks/>
          </p:cNvCxnSpPr>
          <p:nvPr/>
        </p:nvCxnSpPr>
        <p:spPr>
          <a:xfrm>
            <a:off x="2428568" y="5040727"/>
            <a:ext cx="5899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08E1692D-6970-6FB8-9F86-F44720131BB9}"/>
              </a:ext>
            </a:extLst>
          </p:cNvPr>
          <p:cNvCxnSpPr>
            <a:cxnSpLocks/>
          </p:cNvCxnSpPr>
          <p:nvPr/>
        </p:nvCxnSpPr>
        <p:spPr>
          <a:xfrm>
            <a:off x="3018503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0426D6BB-7FE5-3D73-1F9D-F47746CB38AF}"/>
              </a:ext>
            </a:extLst>
          </p:cNvPr>
          <p:cNvCxnSpPr>
            <a:cxnSpLocks/>
          </p:cNvCxnSpPr>
          <p:nvPr/>
        </p:nvCxnSpPr>
        <p:spPr>
          <a:xfrm>
            <a:off x="3913239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2C088512-5DF6-59C7-B6CB-9C74D9638EAD}"/>
              </a:ext>
            </a:extLst>
          </p:cNvPr>
          <p:cNvCxnSpPr/>
          <p:nvPr/>
        </p:nvCxnSpPr>
        <p:spPr>
          <a:xfrm>
            <a:off x="3913239" y="5040727"/>
            <a:ext cx="57027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64D635A2-69B0-A4E5-4AF7-94BFCF779B3C}"/>
              </a:ext>
            </a:extLst>
          </p:cNvPr>
          <p:cNvCxnSpPr>
            <a:cxnSpLocks/>
          </p:cNvCxnSpPr>
          <p:nvPr/>
        </p:nvCxnSpPr>
        <p:spPr>
          <a:xfrm>
            <a:off x="4473678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FAEB97CF-66D6-5179-226B-556C902881F1}"/>
              </a:ext>
            </a:extLst>
          </p:cNvPr>
          <p:cNvCxnSpPr>
            <a:cxnSpLocks/>
          </p:cNvCxnSpPr>
          <p:nvPr/>
        </p:nvCxnSpPr>
        <p:spPr>
          <a:xfrm>
            <a:off x="2723535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4499A626-CF98-9D4D-36F1-F4ADB90EC5AE}"/>
              </a:ext>
            </a:extLst>
          </p:cNvPr>
          <p:cNvCxnSpPr>
            <a:cxnSpLocks/>
          </p:cNvCxnSpPr>
          <p:nvPr/>
        </p:nvCxnSpPr>
        <p:spPr>
          <a:xfrm>
            <a:off x="4198374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17780F61-48BE-AAA2-6194-E141E0E9D5D5}"/>
              </a:ext>
            </a:extLst>
          </p:cNvPr>
          <p:cNvCxnSpPr/>
          <p:nvPr/>
        </p:nvCxnSpPr>
        <p:spPr>
          <a:xfrm>
            <a:off x="2723535" y="4741745"/>
            <a:ext cx="14748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7E3B0E76-CECF-DBF6-E375-BAA49EAB8D72}"/>
              </a:ext>
            </a:extLst>
          </p:cNvPr>
          <p:cNvCxnSpPr>
            <a:cxnSpLocks/>
          </p:cNvCxnSpPr>
          <p:nvPr/>
        </p:nvCxnSpPr>
        <p:spPr>
          <a:xfrm>
            <a:off x="5565058" y="5040726"/>
            <a:ext cx="0" cy="7457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EFB4B022-7D51-8DB7-D237-98366E05C5C3}"/>
              </a:ext>
            </a:extLst>
          </p:cNvPr>
          <p:cNvCxnSpPr>
            <a:cxnSpLocks/>
          </p:cNvCxnSpPr>
          <p:nvPr/>
        </p:nvCxnSpPr>
        <p:spPr>
          <a:xfrm>
            <a:off x="5565058" y="5040726"/>
            <a:ext cx="5604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6DAFD30D-1C4F-FF3B-D041-71FAD34F8DB2}"/>
              </a:ext>
            </a:extLst>
          </p:cNvPr>
          <p:cNvCxnSpPr>
            <a:cxnSpLocks/>
          </p:cNvCxnSpPr>
          <p:nvPr/>
        </p:nvCxnSpPr>
        <p:spPr>
          <a:xfrm>
            <a:off x="6125497" y="5040726"/>
            <a:ext cx="0" cy="7457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E5A12DFF-96E7-A8C9-9C55-048888C42416}"/>
              </a:ext>
            </a:extLst>
          </p:cNvPr>
          <p:cNvCxnSpPr/>
          <p:nvPr/>
        </p:nvCxnSpPr>
        <p:spPr>
          <a:xfrm>
            <a:off x="7143135" y="5021060"/>
            <a:ext cx="0" cy="688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36F69E5D-6178-1938-6619-88B599CA4281}"/>
              </a:ext>
            </a:extLst>
          </p:cNvPr>
          <p:cNvCxnSpPr/>
          <p:nvPr/>
        </p:nvCxnSpPr>
        <p:spPr>
          <a:xfrm>
            <a:off x="7143135" y="5040726"/>
            <a:ext cx="55060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276A466D-5BEA-74FB-477A-94FC4367475E}"/>
              </a:ext>
            </a:extLst>
          </p:cNvPr>
          <p:cNvCxnSpPr/>
          <p:nvPr/>
        </p:nvCxnSpPr>
        <p:spPr>
          <a:xfrm>
            <a:off x="7693741" y="5021059"/>
            <a:ext cx="0" cy="688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5E837112-EA51-4666-69D2-94B76F346FE0}"/>
              </a:ext>
            </a:extLst>
          </p:cNvPr>
          <p:cNvCxnSpPr/>
          <p:nvPr/>
        </p:nvCxnSpPr>
        <p:spPr>
          <a:xfrm>
            <a:off x="5845277" y="4761412"/>
            <a:ext cx="0" cy="279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0B942C3E-3D58-7847-525A-9EE9F57BDAE8}"/>
              </a:ext>
            </a:extLst>
          </p:cNvPr>
          <p:cNvCxnSpPr/>
          <p:nvPr/>
        </p:nvCxnSpPr>
        <p:spPr>
          <a:xfrm>
            <a:off x="7418438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18407A3F-5D93-551E-58E6-D108792E4C8E}"/>
              </a:ext>
            </a:extLst>
          </p:cNvPr>
          <p:cNvCxnSpPr>
            <a:cxnSpLocks/>
          </p:cNvCxnSpPr>
          <p:nvPr/>
        </p:nvCxnSpPr>
        <p:spPr>
          <a:xfrm>
            <a:off x="5845277" y="4751577"/>
            <a:ext cx="157316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CE944A63-D647-144D-C77D-CF7F5795C582}"/>
              </a:ext>
            </a:extLst>
          </p:cNvPr>
          <p:cNvCxnSpPr>
            <a:cxnSpLocks/>
          </p:cNvCxnSpPr>
          <p:nvPr/>
        </p:nvCxnSpPr>
        <p:spPr>
          <a:xfrm>
            <a:off x="3460954" y="4344003"/>
            <a:ext cx="0" cy="3977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4F7F6D39-FBF1-C183-9FD4-C7720A115A95}"/>
              </a:ext>
            </a:extLst>
          </p:cNvPr>
          <p:cNvCxnSpPr>
            <a:cxnSpLocks/>
          </p:cNvCxnSpPr>
          <p:nvPr/>
        </p:nvCxnSpPr>
        <p:spPr>
          <a:xfrm>
            <a:off x="6631857" y="4344003"/>
            <a:ext cx="0" cy="4075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B5E6F908-18B4-B2C5-F8F2-276D505C66C7}"/>
              </a:ext>
            </a:extLst>
          </p:cNvPr>
          <p:cNvCxnSpPr>
            <a:cxnSpLocks/>
          </p:cNvCxnSpPr>
          <p:nvPr/>
        </p:nvCxnSpPr>
        <p:spPr>
          <a:xfrm>
            <a:off x="3459556" y="4344003"/>
            <a:ext cx="31723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364B6768-2CDD-83F2-6028-F0ED066872BA}"/>
              </a:ext>
            </a:extLst>
          </p:cNvPr>
          <p:cNvCxnSpPr/>
          <p:nvPr/>
        </p:nvCxnSpPr>
        <p:spPr>
          <a:xfrm>
            <a:off x="3459556" y="4542874"/>
            <a:ext cx="317230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FD9F45F4-E640-ACC7-D74C-7B1D78729541}"/>
              </a:ext>
            </a:extLst>
          </p:cNvPr>
          <p:cNvSpPr txBox="1"/>
          <p:nvPr/>
        </p:nvSpPr>
        <p:spPr>
          <a:xfrm>
            <a:off x="2206685" y="5640762"/>
            <a:ext cx="48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D1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CF12210-1B69-C4DF-9F13-69B94B13D3F0}"/>
              </a:ext>
            </a:extLst>
          </p:cNvPr>
          <p:cNvSpPr txBox="1"/>
          <p:nvPr/>
        </p:nvSpPr>
        <p:spPr>
          <a:xfrm>
            <a:off x="2785527" y="5640762"/>
            <a:ext cx="53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A2</a:t>
            </a:r>
            <a:endParaRPr lang="zh-TW" altLang="en-US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0A2C1ABC-DB62-2F13-71D0-BFB64ED5D748}"/>
              </a:ext>
            </a:extLst>
          </p:cNvPr>
          <p:cNvSpPr txBox="1"/>
          <p:nvPr/>
        </p:nvSpPr>
        <p:spPr>
          <a:xfrm>
            <a:off x="3694471" y="5658634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B2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004DD2C-18B2-D5BE-6166-9A7E740E4AF6}"/>
              </a:ext>
            </a:extLst>
          </p:cNvPr>
          <p:cNvSpPr txBox="1"/>
          <p:nvPr/>
        </p:nvSpPr>
        <p:spPr>
          <a:xfrm>
            <a:off x="4284406" y="5648939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C1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53C9F055-E209-0EEE-BDFB-C05A56F92694}"/>
              </a:ext>
            </a:extLst>
          </p:cNvPr>
          <p:cNvSpPr txBox="1"/>
          <p:nvPr/>
        </p:nvSpPr>
        <p:spPr>
          <a:xfrm>
            <a:off x="5368413" y="5672975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B1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78FBABD9-BDE8-7888-33E7-45B4A9942BDD}"/>
              </a:ext>
            </a:extLst>
          </p:cNvPr>
          <p:cNvSpPr txBox="1"/>
          <p:nvPr/>
        </p:nvSpPr>
        <p:spPr>
          <a:xfrm>
            <a:off x="5936224" y="5745422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C2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E4FB37A2-CFA7-F694-AC89-6F3F4B7AD270}"/>
              </a:ext>
            </a:extLst>
          </p:cNvPr>
          <p:cNvSpPr txBox="1"/>
          <p:nvPr/>
        </p:nvSpPr>
        <p:spPr>
          <a:xfrm>
            <a:off x="6948948" y="5697011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D2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70F2D9E-054B-2EE1-F6E6-6E9BCAF3A00A}"/>
              </a:ext>
            </a:extLst>
          </p:cNvPr>
          <p:cNvSpPr txBox="1"/>
          <p:nvPr/>
        </p:nvSpPr>
        <p:spPr>
          <a:xfrm>
            <a:off x="7477429" y="5634598"/>
            <a:ext cx="15928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A1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55FE3A1D-B0A6-538B-EFBF-E4F45D450A75}"/>
              </a:ext>
            </a:extLst>
          </p:cNvPr>
          <p:cNvSpPr txBox="1"/>
          <p:nvPr/>
        </p:nvSpPr>
        <p:spPr>
          <a:xfrm>
            <a:off x="10687667" y="2817805"/>
            <a:ext cx="19910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花蓮美育虎A</a:t>
            </a:r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D6CDB871-66FD-B12E-9437-7682BFC4BC0F}"/>
              </a:ext>
            </a:extLst>
          </p:cNvPr>
          <p:cNvSpPr txBox="1"/>
          <p:nvPr/>
        </p:nvSpPr>
        <p:spPr>
          <a:xfrm>
            <a:off x="6631857" y="1044704"/>
            <a:ext cx="29644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花蓮東岸化仁少年</a:t>
            </a:r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00D5F71F-8B37-E3BB-7240-E6A726F72536}"/>
              </a:ext>
            </a:extLst>
          </p:cNvPr>
          <p:cNvSpPr txBox="1"/>
          <p:nvPr/>
        </p:nvSpPr>
        <p:spPr>
          <a:xfrm>
            <a:off x="3964613" y="706365"/>
            <a:ext cx="69710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宜蘭順安</a:t>
            </a:r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B258D150-8597-6A76-8408-DEEA7ADAE141}"/>
              </a:ext>
            </a:extLst>
          </p:cNvPr>
          <p:cNvSpPr txBox="1"/>
          <p:nvPr/>
        </p:nvSpPr>
        <p:spPr>
          <a:xfrm>
            <a:off x="326924" y="2851357"/>
            <a:ext cx="69710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宜蘭凱旋</a:t>
            </a:r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630D6DD1-736F-5AED-C4D3-67009B561D19}"/>
              </a:ext>
            </a:extLst>
          </p:cNvPr>
          <p:cNvSpPr txBox="1"/>
          <p:nvPr/>
        </p:nvSpPr>
        <p:spPr>
          <a:xfrm>
            <a:off x="10026445" y="1119748"/>
            <a:ext cx="21360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台東太平</a:t>
            </a: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6A59027-360A-5568-3E89-3F584718C893}"/>
              </a:ext>
            </a:extLst>
          </p:cNvPr>
          <p:cNvSpPr txBox="1"/>
          <p:nvPr/>
        </p:nvSpPr>
        <p:spPr>
          <a:xfrm>
            <a:off x="7656709" y="2783613"/>
            <a:ext cx="30089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台中馬屋外FC</a:t>
            </a:r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5D40FD0D-FEE5-E02F-2404-DD49BA867062}"/>
              </a:ext>
            </a:extLst>
          </p:cNvPr>
          <p:cNvSpPr txBox="1"/>
          <p:nvPr/>
        </p:nvSpPr>
        <p:spPr>
          <a:xfrm>
            <a:off x="6083712" y="2822694"/>
            <a:ext cx="27333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花蓮美育虎B</a:t>
            </a:r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BECC49DC-7337-CBC4-80D0-0A99EDBF8FD5}"/>
              </a:ext>
            </a:extLst>
          </p:cNvPr>
          <p:cNvSpPr txBox="1"/>
          <p:nvPr/>
        </p:nvSpPr>
        <p:spPr>
          <a:xfrm>
            <a:off x="1896308" y="2890957"/>
            <a:ext cx="69858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屏東沙克</a:t>
            </a:r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2360E59E-7BEB-FBEB-F3E8-CA258B1C9475}"/>
              </a:ext>
            </a:extLst>
          </p:cNvPr>
          <p:cNvSpPr txBox="1"/>
          <p:nvPr/>
        </p:nvSpPr>
        <p:spPr>
          <a:xfrm>
            <a:off x="4712432" y="2793595"/>
            <a:ext cx="69710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新城國小</a:t>
            </a: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B6A92B1B-D6E5-810C-6E95-28BB1C1BC175}"/>
              </a:ext>
            </a:extLst>
          </p:cNvPr>
          <p:cNvSpPr txBox="1"/>
          <p:nvPr/>
        </p:nvSpPr>
        <p:spPr>
          <a:xfrm>
            <a:off x="9272649" y="2866042"/>
            <a:ext cx="27115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富世國小</a:t>
            </a:r>
          </a:p>
        </p:txBody>
      </p:sp>
      <p:sp>
        <p:nvSpPr>
          <p:cNvPr id="79" name="文字方塊 78">
            <a:extLst>
              <a:ext uri="{FF2B5EF4-FFF2-40B4-BE49-F238E27FC236}">
                <a16:creationId xmlns:a16="http://schemas.microsoft.com/office/drawing/2014/main" id="{50219489-1774-656D-9979-BEA913313D5C}"/>
              </a:ext>
            </a:extLst>
          </p:cNvPr>
          <p:cNvSpPr txBox="1"/>
          <p:nvPr/>
        </p:nvSpPr>
        <p:spPr>
          <a:xfrm>
            <a:off x="3009743" y="2821564"/>
            <a:ext cx="69956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花蓮北埔黃</a:t>
            </a:r>
          </a:p>
        </p:txBody>
      </p:sp>
      <p:sp>
        <p:nvSpPr>
          <p:cNvPr id="80" name="文字方塊 79">
            <a:extLst>
              <a:ext uri="{FF2B5EF4-FFF2-40B4-BE49-F238E27FC236}">
                <a16:creationId xmlns:a16="http://schemas.microsoft.com/office/drawing/2014/main" id="{4641D6FF-19DB-0C45-84CC-98CF8A04649C}"/>
              </a:ext>
            </a:extLst>
          </p:cNvPr>
          <p:cNvSpPr txBox="1"/>
          <p:nvPr/>
        </p:nvSpPr>
        <p:spPr>
          <a:xfrm>
            <a:off x="881053" y="1752005"/>
            <a:ext cx="464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2" name="文字方塊 81">
            <a:extLst>
              <a:ext uri="{FF2B5EF4-FFF2-40B4-BE49-F238E27FC236}">
                <a16:creationId xmlns:a16="http://schemas.microsoft.com/office/drawing/2014/main" id="{2FB09800-9292-D484-15BD-F5BC6B9908C6}"/>
              </a:ext>
            </a:extLst>
          </p:cNvPr>
          <p:cNvSpPr txBox="1"/>
          <p:nvPr/>
        </p:nvSpPr>
        <p:spPr>
          <a:xfrm>
            <a:off x="3841954" y="1846885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D7CF5117-92E5-E4BE-766D-844495F1BA1B}"/>
              </a:ext>
            </a:extLst>
          </p:cNvPr>
          <p:cNvSpPr txBox="1"/>
          <p:nvPr/>
        </p:nvSpPr>
        <p:spPr>
          <a:xfrm>
            <a:off x="6948948" y="1846832"/>
            <a:ext cx="2214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FD105BC8-4AAF-D18F-3769-B36771100E3A}"/>
              </a:ext>
            </a:extLst>
          </p:cNvPr>
          <p:cNvSpPr txBox="1"/>
          <p:nvPr/>
        </p:nvSpPr>
        <p:spPr>
          <a:xfrm>
            <a:off x="9796618" y="1845768"/>
            <a:ext cx="1782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AD5300B7-E22F-1ED4-2565-2D2BFE2A17D7}"/>
              </a:ext>
            </a:extLst>
          </p:cNvPr>
          <p:cNvSpPr txBox="1"/>
          <p:nvPr/>
        </p:nvSpPr>
        <p:spPr>
          <a:xfrm>
            <a:off x="1884846" y="1713496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6D2D968D-58D5-27F0-4AE3-20AF85A6E22C}"/>
              </a:ext>
            </a:extLst>
          </p:cNvPr>
          <p:cNvSpPr txBox="1"/>
          <p:nvPr/>
        </p:nvSpPr>
        <p:spPr>
          <a:xfrm>
            <a:off x="4722434" y="1795694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19F8364C-4EEB-3978-9FC1-D37BFA4EA5C3}"/>
              </a:ext>
            </a:extLst>
          </p:cNvPr>
          <p:cNvSpPr txBox="1"/>
          <p:nvPr/>
        </p:nvSpPr>
        <p:spPr>
          <a:xfrm>
            <a:off x="7853513" y="1795693"/>
            <a:ext cx="1379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4" name="文字方塊 93">
            <a:extLst>
              <a:ext uri="{FF2B5EF4-FFF2-40B4-BE49-F238E27FC236}">
                <a16:creationId xmlns:a16="http://schemas.microsoft.com/office/drawing/2014/main" id="{048D6A11-3347-D9D2-8682-64F99E85EEDA}"/>
              </a:ext>
            </a:extLst>
          </p:cNvPr>
          <p:cNvSpPr txBox="1"/>
          <p:nvPr/>
        </p:nvSpPr>
        <p:spPr>
          <a:xfrm>
            <a:off x="10754355" y="1795693"/>
            <a:ext cx="16321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D2242824-89FB-4B4F-3E79-5E404AE2A7A4}"/>
              </a:ext>
            </a:extLst>
          </p:cNvPr>
          <p:cNvSpPr txBox="1"/>
          <p:nvPr/>
        </p:nvSpPr>
        <p:spPr>
          <a:xfrm>
            <a:off x="1305804" y="2859118"/>
            <a:ext cx="1801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8" name="文字方塊 97">
            <a:extLst>
              <a:ext uri="{FF2B5EF4-FFF2-40B4-BE49-F238E27FC236}">
                <a16:creationId xmlns:a16="http://schemas.microsoft.com/office/drawing/2014/main" id="{8D9AC97F-989D-6728-4B88-D8DCADE0881A}"/>
              </a:ext>
            </a:extLst>
          </p:cNvPr>
          <p:cNvSpPr txBox="1"/>
          <p:nvPr/>
        </p:nvSpPr>
        <p:spPr>
          <a:xfrm>
            <a:off x="4198374" y="2759330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1A32E049-5458-A662-D22C-79B2EB16F89F}"/>
              </a:ext>
            </a:extLst>
          </p:cNvPr>
          <p:cNvSpPr txBox="1"/>
          <p:nvPr/>
        </p:nvSpPr>
        <p:spPr>
          <a:xfrm>
            <a:off x="7322580" y="2794505"/>
            <a:ext cx="2214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2" name="文字方塊 101">
            <a:extLst>
              <a:ext uri="{FF2B5EF4-FFF2-40B4-BE49-F238E27FC236}">
                <a16:creationId xmlns:a16="http://schemas.microsoft.com/office/drawing/2014/main" id="{DAA962B6-ACC2-019A-7EEE-6CB4B025A2E7}"/>
              </a:ext>
            </a:extLst>
          </p:cNvPr>
          <p:cNvSpPr txBox="1"/>
          <p:nvPr/>
        </p:nvSpPr>
        <p:spPr>
          <a:xfrm>
            <a:off x="10254561" y="2849998"/>
            <a:ext cx="1674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4" name="文字方塊 103">
            <a:extLst>
              <a:ext uri="{FF2B5EF4-FFF2-40B4-BE49-F238E27FC236}">
                <a16:creationId xmlns:a16="http://schemas.microsoft.com/office/drawing/2014/main" id="{F069A2C5-7522-073E-CADB-4056CA50E079}"/>
              </a:ext>
            </a:extLst>
          </p:cNvPr>
          <p:cNvSpPr txBox="1"/>
          <p:nvPr/>
        </p:nvSpPr>
        <p:spPr>
          <a:xfrm>
            <a:off x="2531562" y="5082754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108" name="文字方塊 107">
            <a:extLst>
              <a:ext uri="{FF2B5EF4-FFF2-40B4-BE49-F238E27FC236}">
                <a16:creationId xmlns:a16="http://schemas.microsoft.com/office/drawing/2014/main" id="{53BBBC43-D968-DD1E-F51F-5677A61D2C6A}"/>
              </a:ext>
            </a:extLst>
          </p:cNvPr>
          <p:cNvSpPr txBox="1"/>
          <p:nvPr/>
        </p:nvSpPr>
        <p:spPr>
          <a:xfrm>
            <a:off x="3952323" y="5030593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26</a:t>
            </a:r>
            <a:endParaRPr lang="zh-TW" altLang="en-US" dirty="0"/>
          </a:p>
        </p:txBody>
      </p: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9CF220E8-1183-292E-D9CD-CB386000A671}"/>
              </a:ext>
            </a:extLst>
          </p:cNvPr>
          <p:cNvSpPr txBox="1"/>
          <p:nvPr/>
        </p:nvSpPr>
        <p:spPr>
          <a:xfrm>
            <a:off x="5663382" y="5008272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27</a:t>
            </a:r>
            <a:endParaRPr lang="zh-TW" altLang="en-US" dirty="0"/>
          </a:p>
        </p:txBody>
      </p: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F98F5A00-2267-1B2E-16FC-D6EE5620B81C}"/>
              </a:ext>
            </a:extLst>
          </p:cNvPr>
          <p:cNvSpPr txBox="1"/>
          <p:nvPr/>
        </p:nvSpPr>
        <p:spPr>
          <a:xfrm>
            <a:off x="7217123" y="5051607"/>
            <a:ext cx="20180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28</a:t>
            </a:r>
            <a:endParaRPr lang="zh-TW" altLang="en-US" dirty="0"/>
          </a:p>
        </p:txBody>
      </p:sp>
      <p:sp>
        <p:nvSpPr>
          <p:cNvPr id="114" name="文字方塊 113">
            <a:extLst>
              <a:ext uri="{FF2B5EF4-FFF2-40B4-BE49-F238E27FC236}">
                <a16:creationId xmlns:a16="http://schemas.microsoft.com/office/drawing/2014/main" id="{929ED047-5675-7513-8037-5AFA72D447F7}"/>
              </a:ext>
            </a:extLst>
          </p:cNvPr>
          <p:cNvSpPr txBox="1"/>
          <p:nvPr/>
        </p:nvSpPr>
        <p:spPr>
          <a:xfrm>
            <a:off x="3251479" y="4706570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6" name="文字方塊 115">
            <a:extLst>
              <a:ext uri="{FF2B5EF4-FFF2-40B4-BE49-F238E27FC236}">
                <a16:creationId xmlns:a16="http://schemas.microsoft.com/office/drawing/2014/main" id="{A70A5946-A507-1C17-7768-D0E1D9EA36DD}"/>
              </a:ext>
            </a:extLst>
          </p:cNvPr>
          <p:cNvSpPr txBox="1"/>
          <p:nvPr/>
        </p:nvSpPr>
        <p:spPr>
          <a:xfrm>
            <a:off x="6346725" y="4734047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98C6C2C5-5352-F9F8-F622-C21C5A7E3F61}"/>
              </a:ext>
            </a:extLst>
          </p:cNvPr>
          <p:cNvSpPr txBox="1"/>
          <p:nvPr/>
        </p:nvSpPr>
        <p:spPr>
          <a:xfrm>
            <a:off x="4726317" y="4352697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83A87E99-0518-FF70-4FAB-8AC499A1587A}"/>
              </a:ext>
            </a:extLst>
          </p:cNvPr>
          <p:cNvSpPr txBox="1"/>
          <p:nvPr/>
        </p:nvSpPr>
        <p:spPr>
          <a:xfrm>
            <a:off x="4712602" y="3959329"/>
            <a:ext cx="699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38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8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225D3334-D5AB-37FF-18A1-818CEDFB992D}"/>
              </a:ext>
            </a:extLst>
          </p:cNvPr>
          <p:cNvSpPr txBox="1"/>
          <p:nvPr/>
        </p:nvSpPr>
        <p:spPr>
          <a:xfrm>
            <a:off x="-63908" y="0"/>
            <a:ext cx="61599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12歲組</a:t>
            </a: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005F591A-1E40-630B-9125-824F940D1209}"/>
              </a:ext>
            </a:extLst>
          </p:cNvPr>
          <p:cNvSpPr/>
          <p:nvPr/>
        </p:nvSpPr>
        <p:spPr>
          <a:xfrm>
            <a:off x="776747" y="1465006"/>
            <a:ext cx="1465008" cy="1396182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2106FA2F-9C93-B308-1D87-C3E3C3949B3A}"/>
              </a:ext>
            </a:extLst>
          </p:cNvPr>
          <p:cNvSpPr/>
          <p:nvPr/>
        </p:nvSpPr>
        <p:spPr>
          <a:xfrm>
            <a:off x="3588774" y="1401097"/>
            <a:ext cx="1465006" cy="1474839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7748163C-C34E-848A-C074-48DDDEC66E8A}"/>
              </a:ext>
            </a:extLst>
          </p:cNvPr>
          <p:cNvSpPr/>
          <p:nvPr/>
        </p:nvSpPr>
        <p:spPr>
          <a:xfrm>
            <a:off x="6887496" y="1386349"/>
            <a:ext cx="1465006" cy="1474839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46A11033-4538-5FD6-7A55-4EBFB7E34201}"/>
              </a:ext>
            </a:extLst>
          </p:cNvPr>
          <p:cNvSpPr/>
          <p:nvPr/>
        </p:nvSpPr>
        <p:spPr>
          <a:xfrm>
            <a:off x="9950247" y="1337187"/>
            <a:ext cx="1465006" cy="1499421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23889C7-BE8C-CBEE-C3C1-FCE249985D49}"/>
              </a:ext>
            </a:extLst>
          </p:cNvPr>
          <p:cNvSpPr txBox="1"/>
          <p:nvPr/>
        </p:nvSpPr>
        <p:spPr>
          <a:xfrm>
            <a:off x="1342100" y="2506604"/>
            <a:ext cx="64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86AFAA2-8873-994B-89E7-C776500AAD68}"/>
              </a:ext>
            </a:extLst>
          </p:cNvPr>
          <p:cNvSpPr txBox="1"/>
          <p:nvPr/>
        </p:nvSpPr>
        <p:spPr>
          <a:xfrm>
            <a:off x="4161504" y="2578806"/>
            <a:ext cx="6218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1A6F9F2-4FD2-B21A-7DCE-D524B83A067A}"/>
              </a:ext>
            </a:extLst>
          </p:cNvPr>
          <p:cNvSpPr txBox="1"/>
          <p:nvPr/>
        </p:nvSpPr>
        <p:spPr>
          <a:xfrm>
            <a:off x="7455310" y="2576630"/>
            <a:ext cx="6218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6955B0D-DF97-E15B-C06E-BF29DEE46472}"/>
              </a:ext>
            </a:extLst>
          </p:cNvPr>
          <p:cNvSpPr txBox="1"/>
          <p:nvPr/>
        </p:nvSpPr>
        <p:spPr>
          <a:xfrm>
            <a:off x="10564761" y="2563214"/>
            <a:ext cx="18710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94872856-E1DF-1D7D-AE1E-CD35B8885F84}"/>
              </a:ext>
            </a:extLst>
          </p:cNvPr>
          <p:cNvCxnSpPr/>
          <p:nvPr/>
        </p:nvCxnSpPr>
        <p:spPr>
          <a:xfrm>
            <a:off x="2428568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416C3F1A-F32E-BDA5-EE00-1910445D70AE}"/>
              </a:ext>
            </a:extLst>
          </p:cNvPr>
          <p:cNvCxnSpPr>
            <a:cxnSpLocks/>
          </p:cNvCxnSpPr>
          <p:nvPr/>
        </p:nvCxnSpPr>
        <p:spPr>
          <a:xfrm>
            <a:off x="2428568" y="5040727"/>
            <a:ext cx="5899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1B3E9880-767B-6519-A0FB-716529DBEA92}"/>
              </a:ext>
            </a:extLst>
          </p:cNvPr>
          <p:cNvCxnSpPr>
            <a:cxnSpLocks/>
          </p:cNvCxnSpPr>
          <p:nvPr/>
        </p:nvCxnSpPr>
        <p:spPr>
          <a:xfrm>
            <a:off x="3018503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FC460077-DAD3-7CC1-F0FC-302792E10CB6}"/>
              </a:ext>
            </a:extLst>
          </p:cNvPr>
          <p:cNvCxnSpPr>
            <a:cxnSpLocks/>
          </p:cNvCxnSpPr>
          <p:nvPr/>
        </p:nvCxnSpPr>
        <p:spPr>
          <a:xfrm>
            <a:off x="3913239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446A5F4E-E700-4F20-0E99-9BF6052B875C}"/>
              </a:ext>
            </a:extLst>
          </p:cNvPr>
          <p:cNvCxnSpPr/>
          <p:nvPr/>
        </p:nvCxnSpPr>
        <p:spPr>
          <a:xfrm>
            <a:off x="3913239" y="5040727"/>
            <a:ext cx="57027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4CF363C7-A9B8-C371-EE15-429914A090BE}"/>
              </a:ext>
            </a:extLst>
          </p:cNvPr>
          <p:cNvCxnSpPr>
            <a:cxnSpLocks/>
          </p:cNvCxnSpPr>
          <p:nvPr/>
        </p:nvCxnSpPr>
        <p:spPr>
          <a:xfrm>
            <a:off x="4473678" y="5040727"/>
            <a:ext cx="0" cy="68825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5F02B02-6199-01AA-4798-AE9283106703}"/>
              </a:ext>
            </a:extLst>
          </p:cNvPr>
          <p:cNvCxnSpPr>
            <a:cxnSpLocks/>
          </p:cNvCxnSpPr>
          <p:nvPr/>
        </p:nvCxnSpPr>
        <p:spPr>
          <a:xfrm>
            <a:off x="2723535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80025E13-E993-8CEF-AD00-0BAD312A57ED}"/>
              </a:ext>
            </a:extLst>
          </p:cNvPr>
          <p:cNvCxnSpPr>
            <a:cxnSpLocks/>
          </p:cNvCxnSpPr>
          <p:nvPr/>
        </p:nvCxnSpPr>
        <p:spPr>
          <a:xfrm>
            <a:off x="4198374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7A520561-812B-8B75-2BF1-C64EEA1DDA26}"/>
              </a:ext>
            </a:extLst>
          </p:cNvPr>
          <p:cNvCxnSpPr/>
          <p:nvPr/>
        </p:nvCxnSpPr>
        <p:spPr>
          <a:xfrm>
            <a:off x="2723535" y="4741745"/>
            <a:ext cx="14748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26CA3B9F-12CB-2877-FFA5-C0D854A6583D}"/>
              </a:ext>
            </a:extLst>
          </p:cNvPr>
          <p:cNvCxnSpPr>
            <a:cxnSpLocks/>
          </p:cNvCxnSpPr>
          <p:nvPr/>
        </p:nvCxnSpPr>
        <p:spPr>
          <a:xfrm>
            <a:off x="5565058" y="5040726"/>
            <a:ext cx="0" cy="7457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D24567A7-6FF7-DA80-CC61-4C1E1618B025}"/>
              </a:ext>
            </a:extLst>
          </p:cNvPr>
          <p:cNvCxnSpPr>
            <a:cxnSpLocks/>
          </p:cNvCxnSpPr>
          <p:nvPr/>
        </p:nvCxnSpPr>
        <p:spPr>
          <a:xfrm>
            <a:off x="5565058" y="5040726"/>
            <a:ext cx="56043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817B3093-2FEB-FE8B-CADC-3438784877CA}"/>
              </a:ext>
            </a:extLst>
          </p:cNvPr>
          <p:cNvCxnSpPr>
            <a:cxnSpLocks/>
          </p:cNvCxnSpPr>
          <p:nvPr/>
        </p:nvCxnSpPr>
        <p:spPr>
          <a:xfrm>
            <a:off x="6125497" y="5040726"/>
            <a:ext cx="0" cy="7457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35BBA247-6550-17F0-DA7C-3EF84065BB81}"/>
              </a:ext>
            </a:extLst>
          </p:cNvPr>
          <p:cNvCxnSpPr/>
          <p:nvPr/>
        </p:nvCxnSpPr>
        <p:spPr>
          <a:xfrm>
            <a:off x="7143135" y="5021060"/>
            <a:ext cx="0" cy="688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EEA59AC1-BF09-A5EF-94F5-D45C6EB43A69}"/>
              </a:ext>
            </a:extLst>
          </p:cNvPr>
          <p:cNvCxnSpPr/>
          <p:nvPr/>
        </p:nvCxnSpPr>
        <p:spPr>
          <a:xfrm>
            <a:off x="7143135" y="5040726"/>
            <a:ext cx="55060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D34573E3-5C53-D4A7-912F-526ADF867B51}"/>
              </a:ext>
            </a:extLst>
          </p:cNvPr>
          <p:cNvCxnSpPr/>
          <p:nvPr/>
        </p:nvCxnSpPr>
        <p:spPr>
          <a:xfrm>
            <a:off x="7693741" y="5021059"/>
            <a:ext cx="0" cy="688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1B3C487E-8F27-EC2E-DF07-8635A78F50AD}"/>
              </a:ext>
            </a:extLst>
          </p:cNvPr>
          <p:cNvCxnSpPr/>
          <p:nvPr/>
        </p:nvCxnSpPr>
        <p:spPr>
          <a:xfrm>
            <a:off x="5845277" y="4761412"/>
            <a:ext cx="0" cy="279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A193A892-2C87-D289-FDE7-C5CBC51CA854}"/>
              </a:ext>
            </a:extLst>
          </p:cNvPr>
          <p:cNvCxnSpPr/>
          <p:nvPr/>
        </p:nvCxnSpPr>
        <p:spPr>
          <a:xfrm>
            <a:off x="7418438" y="4741745"/>
            <a:ext cx="0" cy="2989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F664E449-443B-0DDF-53D9-148B3323798A}"/>
              </a:ext>
            </a:extLst>
          </p:cNvPr>
          <p:cNvCxnSpPr>
            <a:cxnSpLocks/>
          </p:cNvCxnSpPr>
          <p:nvPr/>
        </p:nvCxnSpPr>
        <p:spPr>
          <a:xfrm>
            <a:off x="5845277" y="4751577"/>
            <a:ext cx="157316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32DB6509-D2FB-2375-6EEE-BE846FDD4CF2}"/>
              </a:ext>
            </a:extLst>
          </p:cNvPr>
          <p:cNvCxnSpPr>
            <a:cxnSpLocks/>
          </p:cNvCxnSpPr>
          <p:nvPr/>
        </p:nvCxnSpPr>
        <p:spPr>
          <a:xfrm>
            <a:off x="3460954" y="4344003"/>
            <a:ext cx="0" cy="3977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621D5ABE-309B-A12A-BC18-68CCA0602A12}"/>
              </a:ext>
            </a:extLst>
          </p:cNvPr>
          <p:cNvCxnSpPr>
            <a:cxnSpLocks/>
          </p:cNvCxnSpPr>
          <p:nvPr/>
        </p:nvCxnSpPr>
        <p:spPr>
          <a:xfrm>
            <a:off x="6631857" y="4344003"/>
            <a:ext cx="0" cy="4075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DE90D840-0839-E2FE-0672-2F0204DB5921}"/>
              </a:ext>
            </a:extLst>
          </p:cNvPr>
          <p:cNvCxnSpPr>
            <a:cxnSpLocks/>
          </p:cNvCxnSpPr>
          <p:nvPr/>
        </p:nvCxnSpPr>
        <p:spPr>
          <a:xfrm>
            <a:off x="3459556" y="4344003"/>
            <a:ext cx="317230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E2D36B47-6B6F-3B3B-D03D-6EA28060ECE1}"/>
              </a:ext>
            </a:extLst>
          </p:cNvPr>
          <p:cNvCxnSpPr/>
          <p:nvPr/>
        </p:nvCxnSpPr>
        <p:spPr>
          <a:xfrm>
            <a:off x="3459556" y="4542874"/>
            <a:ext cx="317230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19465DF-FE3C-4C42-412B-0E5BDE223579}"/>
              </a:ext>
            </a:extLst>
          </p:cNvPr>
          <p:cNvSpPr txBox="1"/>
          <p:nvPr/>
        </p:nvSpPr>
        <p:spPr>
          <a:xfrm>
            <a:off x="2206685" y="5640762"/>
            <a:ext cx="48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D1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6C7FD5C0-ADDA-574A-C909-82FCEA3806FF}"/>
              </a:ext>
            </a:extLst>
          </p:cNvPr>
          <p:cNvSpPr txBox="1"/>
          <p:nvPr/>
        </p:nvSpPr>
        <p:spPr>
          <a:xfrm>
            <a:off x="2785527" y="5640762"/>
            <a:ext cx="537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A2</a:t>
            </a:r>
            <a:endParaRPr lang="zh-TW" altLang="en-US" dirty="0"/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B4FBE3A9-CA99-E0F4-2185-7D33F0F514D0}"/>
              </a:ext>
            </a:extLst>
          </p:cNvPr>
          <p:cNvSpPr txBox="1"/>
          <p:nvPr/>
        </p:nvSpPr>
        <p:spPr>
          <a:xfrm>
            <a:off x="3694471" y="5619300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B2</a:t>
            </a:r>
            <a:endParaRPr lang="zh-TW" altLang="en-US" dirty="0"/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AE5669A2-5794-A74C-ECCB-B52EA15AB24E}"/>
              </a:ext>
            </a:extLst>
          </p:cNvPr>
          <p:cNvSpPr txBox="1"/>
          <p:nvPr/>
        </p:nvSpPr>
        <p:spPr>
          <a:xfrm>
            <a:off x="4245077" y="5619298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C1</a:t>
            </a:r>
            <a:endParaRPr lang="zh-TW" altLang="en-US" dirty="0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FEFC18FF-CFC7-F100-E639-726446641781}"/>
              </a:ext>
            </a:extLst>
          </p:cNvPr>
          <p:cNvSpPr txBox="1"/>
          <p:nvPr/>
        </p:nvSpPr>
        <p:spPr>
          <a:xfrm>
            <a:off x="5386869" y="5629522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B1</a:t>
            </a:r>
            <a:endParaRPr lang="zh-TW" altLang="en-US" dirty="0"/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5F2F601D-0AA2-17FB-7F1D-EA11D99A9813}"/>
              </a:ext>
            </a:extLst>
          </p:cNvPr>
          <p:cNvSpPr txBox="1"/>
          <p:nvPr/>
        </p:nvSpPr>
        <p:spPr>
          <a:xfrm>
            <a:off x="5877233" y="5771292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C2</a:t>
            </a:r>
            <a:endParaRPr lang="zh-TW" altLang="en-US" dirty="0"/>
          </a:p>
        </p:txBody>
      </p: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15443C9A-2402-9D5D-7533-D39A6426C499}"/>
              </a:ext>
            </a:extLst>
          </p:cNvPr>
          <p:cNvSpPr txBox="1"/>
          <p:nvPr/>
        </p:nvSpPr>
        <p:spPr>
          <a:xfrm>
            <a:off x="6887496" y="5692334"/>
            <a:ext cx="6897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D2</a:t>
            </a:r>
            <a:endParaRPr lang="zh-TW" altLang="en-US" dirty="0"/>
          </a:p>
        </p:txBody>
      </p:sp>
      <p:sp>
        <p:nvSpPr>
          <p:cNvPr id="80" name="文字方塊 79">
            <a:extLst>
              <a:ext uri="{FF2B5EF4-FFF2-40B4-BE49-F238E27FC236}">
                <a16:creationId xmlns:a16="http://schemas.microsoft.com/office/drawing/2014/main" id="{2BF568E2-7381-B445-C5DF-86BF4B814FC9}"/>
              </a:ext>
            </a:extLst>
          </p:cNvPr>
          <p:cNvSpPr txBox="1"/>
          <p:nvPr/>
        </p:nvSpPr>
        <p:spPr>
          <a:xfrm>
            <a:off x="7472516" y="5601857"/>
            <a:ext cx="21385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A1</a:t>
            </a:r>
            <a:endParaRPr lang="zh-TW" altLang="en-US" dirty="0"/>
          </a:p>
        </p:txBody>
      </p:sp>
      <p:sp>
        <p:nvSpPr>
          <p:cNvPr id="82" name="文字方塊 81">
            <a:extLst>
              <a:ext uri="{FF2B5EF4-FFF2-40B4-BE49-F238E27FC236}">
                <a16:creationId xmlns:a16="http://schemas.microsoft.com/office/drawing/2014/main" id="{9CB50B98-6960-804B-DB44-CE796819D9C1}"/>
              </a:ext>
            </a:extLst>
          </p:cNvPr>
          <p:cNvSpPr txBox="1"/>
          <p:nvPr/>
        </p:nvSpPr>
        <p:spPr>
          <a:xfrm>
            <a:off x="1796842" y="2854535"/>
            <a:ext cx="69759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花蓮北埔</a:t>
            </a:r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52B1B9EB-C2D6-9637-E338-DDF7F8961C71}"/>
              </a:ext>
            </a:extLst>
          </p:cNvPr>
          <p:cNvSpPr txBox="1"/>
          <p:nvPr/>
        </p:nvSpPr>
        <p:spPr>
          <a:xfrm>
            <a:off x="3913239" y="1073654"/>
            <a:ext cx="69759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宜蘭順安</a:t>
            </a:r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DFD44322-8E84-F8E9-30F0-E3A83CBF3FA0}"/>
              </a:ext>
            </a:extLst>
          </p:cNvPr>
          <p:cNvSpPr txBox="1"/>
          <p:nvPr/>
        </p:nvSpPr>
        <p:spPr>
          <a:xfrm>
            <a:off x="10842522" y="2820228"/>
            <a:ext cx="23425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花蓮美育中原</a:t>
            </a:r>
          </a:p>
        </p:txBody>
      </p:sp>
      <p:sp>
        <p:nvSpPr>
          <p:cNvPr id="88" name="文字方塊 87">
            <a:extLst>
              <a:ext uri="{FF2B5EF4-FFF2-40B4-BE49-F238E27FC236}">
                <a16:creationId xmlns:a16="http://schemas.microsoft.com/office/drawing/2014/main" id="{5732B728-0441-0192-EA56-78E87E2F2F8E}"/>
              </a:ext>
            </a:extLst>
          </p:cNvPr>
          <p:cNvSpPr txBox="1"/>
          <p:nvPr/>
        </p:nvSpPr>
        <p:spPr>
          <a:xfrm>
            <a:off x="833284" y="1159389"/>
            <a:ext cx="69759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台東縣成功國小</a:t>
            </a:r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FDB3B548-2AA6-639E-A716-E05E8265B138}"/>
              </a:ext>
            </a:extLst>
          </p:cNvPr>
          <p:cNvSpPr txBox="1"/>
          <p:nvPr/>
        </p:nvSpPr>
        <p:spPr>
          <a:xfrm>
            <a:off x="9191032" y="2805689"/>
            <a:ext cx="29005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高雄</a:t>
            </a:r>
            <a:r>
              <a:rPr lang="en-US" altLang="zh-TW" sz="1400" dirty="0"/>
              <a:t>attackers</a:t>
            </a:r>
            <a:endParaRPr lang="zh-TW" altLang="en-US" sz="1400" dirty="0"/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3FB2A521-2467-C4ED-BA5E-F65BA56D22C3}"/>
              </a:ext>
            </a:extLst>
          </p:cNvPr>
          <p:cNvSpPr txBox="1"/>
          <p:nvPr/>
        </p:nvSpPr>
        <p:spPr>
          <a:xfrm>
            <a:off x="47539" y="2868168"/>
            <a:ext cx="23302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花蓮-德魯固FC</a:t>
            </a:r>
          </a:p>
        </p:txBody>
      </p:sp>
      <p:sp>
        <p:nvSpPr>
          <p:cNvPr id="94" name="文字方塊 93">
            <a:extLst>
              <a:ext uri="{FF2B5EF4-FFF2-40B4-BE49-F238E27FC236}">
                <a16:creationId xmlns:a16="http://schemas.microsoft.com/office/drawing/2014/main" id="{09F359EB-DC56-18A1-1131-C2F25B3135AF}"/>
              </a:ext>
            </a:extLst>
          </p:cNvPr>
          <p:cNvSpPr txBox="1"/>
          <p:nvPr/>
        </p:nvSpPr>
        <p:spPr>
          <a:xfrm>
            <a:off x="10117392" y="1005095"/>
            <a:ext cx="1671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花蓮武士岸</a:t>
            </a:r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9A026699-842F-60FA-75F1-C37129DBEDF4}"/>
              </a:ext>
            </a:extLst>
          </p:cNvPr>
          <p:cNvSpPr txBox="1"/>
          <p:nvPr/>
        </p:nvSpPr>
        <p:spPr>
          <a:xfrm>
            <a:off x="6474544" y="1063820"/>
            <a:ext cx="29496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台中閃電豹足球俱樂部</a:t>
            </a:r>
          </a:p>
        </p:txBody>
      </p:sp>
      <p:sp>
        <p:nvSpPr>
          <p:cNvPr id="98" name="文字方塊 97">
            <a:extLst>
              <a:ext uri="{FF2B5EF4-FFF2-40B4-BE49-F238E27FC236}">
                <a16:creationId xmlns:a16="http://schemas.microsoft.com/office/drawing/2014/main" id="{F232E55F-51B5-8AA5-FF75-4F4BBCB3E346}"/>
              </a:ext>
            </a:extLst>
          </p:cNvPr>
          <p:cNvSpPr txBox="1"/>
          <p:nvPr/>
        </p:nvSpPr>
        <p:spPr>
          <a:xfrm>
            <a:off x="7893557" y="2844017"/>
            <a:ext cx="69514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花蓮復興新城</a:t>
            </a:r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78C12729-A1AD-1750-1237-9D8DE6B6368F}"/>
              </a:ext>
            </a:extLst>
          </p:cNvPr>
          <p:cNvSpPr txBox="1"/>
          <p:nvPr/>
        </p:nvSpPr>
        <p:spPr>
          <a:xfrm>
            <a:off x="5943595" y="2840528"/>
            <a:ext cx="69514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花蓮東岸化仁少年</a:t>
            </a:r>
          </a:p>
        </p:txBody>
      </p:sp>
      <p:sp>
        <p:nvSpPr>
          <p:cNvPr id="102" name="文字方塊 101">
            <a:extLst>
              <a:ext uri="{FF2B5EF4-FFF2-40B4-BE49-F238E27FC236}">
                <a16:creationId xmlns:a16="http://schemas.microsoft.com/office/drawing/2014/main" id="{11A84789-AECB-8539-3BA2-89531A1ADB93}"/>
              </a:ext>
            </a:extLst>
          </p:cNvPr>
          <p:cNvSpPr txBox="1"/>
          <p:nvPr/>
        </p:nvSpPr>
        <p:spPr>
          <a:xfrm>
            <a:off x="4333567" y="2842066"/>
            <a:ext cx="69514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花蓮中原美育北埔</a:t>
            </a:r>
          </a:p>
        </p:txBody>
      </p:sp>
      <p:sp>
        <p:nvSpPr>
          <p:cNvPr id="104" name="文字方塊 103">
            <a:extLst>
              <a:ext uri="{FF2B5EF4-FFF2-40B4-BE49-F238E27FC236}">
                <a16:creationId xmlns:a16="http://schemas.microsoft.com/office/drawing/2014/main" id="{83C8E704-25AE-BB21-E866-994260695106}"/>
              </a:ext>
            </a:extLst>
          </p:cNvPr>
          <p:cNvSpPr txBox="1"/>
          <p:nvPr/>
        </p:nvSpPr>
        <p:spPr>
          <a:xfrm>
            <a:off x="2759650" y="2825273"/>
            <a:ext cx="69514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400" dirty="0"/>
              <a:t>台東太平國小</a:t>
            </a:r>
          </a:p>
        </p:txBody>
      </p:sp>
      <p:sp>
        <p:nvSpPr>
          <p:cNvPr id="147" name="文字方塊 146">
            <a:extLst>
              <a:ext uri="{FF2B5EF4-FFF2-40B4-BE49-F238E27FC236}">
                <a16:creationId xmlns:a16="http://schemas.microsoft.com/office/drawing/2014/main" id="{014B23B9-9D71-FB6B-2468-5A0BB8538060}"/>
              </a:ext>
            </a:extLst>
          </p:cNvPr>
          <p:cNvSpPr txBox="1"/>
          <p:nvPr/>
        </p:nvSpPr>
        <p:spPr>
          <a:xfrm>
            <a:off x="919318" y="1834696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9" name="文字方塊 148">
            <a:extLst>
              <a:ext uri="{FF2B5EF4-FFF2-40B4-BE49-F238E27FC236}">
                <a16:creationId xmlns:a16="http://schemas.microsoft.com/office/drawing/2014/main" id="{922E1A2B-0410-6D56-8371-5E8B5E256D33}"/>
              </a:ext>
            </a:extLst>
          </p:cNvPr>
          <p:cNvSpPr txBox="1"/>
          <p:nvPr/>
        </p:nvSpPr>
        <p:spPr>
          <a:xfrm>
            <a:off x="3635478" y="1877212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1" name="文字方塊 150">
            <a:extLst>
              <a:ext uri="{FF2B5EF4-FFF2-40B4-BE49-F238E27FC236}">
                <a16:creationId xmlns:a16="http://schemas.microsoft.com/office/drawing/2014/main" id="{629D3B3D-B56A-7CEB-9CD7-86C487623F6C}"/>
              </a:ext>
            </a:extLst>
          </p:cNvPr>
          <p:cNvSpPr txBox="1"/>
          <p:nvPr/>
        </p:nvSpPr>
        <p:spPr>
          <a:xfrm>
            <a:off x="7039775" y="1846779"/>
            <a:ext cx="11085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3" name="文字方塊 152">
            <a:extLst>
              <a:ext uri="{FF2B5EF4-FFF2-40B4-BE49-F238E27FC236}">
                <a16:creationId xmlns:a16="http://schemas.microsoft.com/office/drawing/2014/main" id="{43DA7F8D-9127-F826-5B6E-9A6398D96C83}"/>
              </a:ext>
            </a:extLst>
          </p:cNvPr>
          <p:cNvSpPr txBox="1"/>
          <p:nvPr/>
        </p:nvSpPr>
        <p:spPr>
          <a:xfrm>
            <a:off x="10011454" y="1808653"/>
            <a:ext cx="730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5" name="文字方塊 154">
            <a:extLst>
              <a:ext uri="{FF2B5EF4-FFF2-40B4-BE49-F238E27FC236}">
                <a16:creationId xmlns:a16="http://schemas.microsoft.com/office/drawing/2014/main" id="{35A50BE8-7EDC-6075-8FCE-9844C487148E}"/>
              </a:ext>
            </a:extLst>
          </p:cNvPr>
          <p:cNvSpPr txBox="1"/>
          <p:nvPr/>
        </p:nvSpPr>
        <p:spPr>
          <a:xfrm>
            <a:off x="1777428" y="1835640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A5121020-BA22-FFBF-C501-EF70B1D5337D}"/>
              </a:ext>
            </a:extLst>
          </p:cNvPr>
          <p:cNvSpPr txBox="1"/>
          <p:nvPr/>
        </p:nvSpPr>
        <p:spPr>
          <a:xfrm>
            <a:off x="4589455" y="1866565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9" name="文字方塊 158">
            <a:extLst>
              <a:ext uri="{FF2B5EF4-FFF2-40B4-BE49-F238E27FC236}">
                <a16:creationId xmlns:a16="http://schemas.microsoft.com/office/drawing/2014/main" id="{C3D2C9D4-0783-8C9F-9E9A-87409D66E17F}"/>
              </a:ext>
            </a:extLst>
          </p:cNvPr>
          <p:cNvSpPr txBox="1"/>
          <p:nvPr/>
        </p:nvSpPr>
        <p:spPr>
          <a:xfrm>
            <a:off x="7846512" y="1795271"/>
            <a:ext cx="1138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1" name="文字方塊 160">
            <a:extLst>
              <a:ext uri="{FF2B5EF4-FFF2-40B4-BE49-F238E27FC236}">
                <a16:creationId xmlns:a16="http://schemas.microsoft.com/office/drawing/2014/main" id="{4981C701-B56D-7518-5965-DCEB25238631}"/>
              </a:ext>
            </a:extLst>
          </p:cNvPr>
          <p:cNvSpPr txBox="1"/>
          <p:nvPr/>
        </p:nvSpPr>
        <p:spPr>
          <a:xfrm>
            <a:off x="10928084" y="1787425"/>
            <a:ext cx="730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3" name="文字方塊 162">
            <a:extLst>
              <a:ext uri="{FF2B5EF4-FFF2-40B4-BE49-F238E27FC236}">
                <a16:creationId xmlns:a16="http://schemas.microsoft.com/office/drawing/2014/main" id="{378B7543-E68D-7853-B758-9F45F2AE89F7}"/>
              </a:ext>
            </a:extLst>
          </p:cNvPr>
          <p:cNvSpPr txBox="1"/>
          <p:nvPr/>
        </p:nvSpPr>
        <p:spPr>
          <a:xfrm>
            <a:off x="1344561" y="2837003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5" name="文字方塊 164">
            <a:extLst>
              <a:ext uri="{FF2B5EF4-FFF2-40B4-BE49-F238E27FC236}">
                <a16:creationId xmlns:a16="http://schemas.microsoft.com/office/drawing/2014/main" id="{ED141590-9D74-80A9-6D27-2A89B3C78CE3}"/>
              </a:ext>
            </a:extLst>
          </p:cNvPr>
          <p:cNvSpPr txBox="1"/>
          <p:nvPr/>
        </p:nvSpPr>
        <p:spPr>
          <a:xfrm>
            <a:off x="3996815" y="2814475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7" name="文字方塊 166">
            <a:extLst>
              <a:ext uri="{FF2B5EF4-FFF2-40B4-BE49-F238E27FC236}">
                <a16:creationId xmlns:a16="http://schemas.microsoft.com/office/drawing/2014/main" id="{09A540B7-45F9-BE99-95A7-50E57EBC1EB1}"/>
              </a:ext>
            </a:extLst>
          </p:cNvPr>
          <p:cNvSpPr txBox="1"/>
          <p:nvPr/>
        </p:nvSpPr>
        <p:spPr>
          <a:xfrm>
            <a:off x="7426533" y="2818574"/>
            <a:ext cx="1688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9" name="文字方塊 168">
            <a:extLst>
              <a:ext uri="{FF2B5EF4-FFF2-40B4-BE49-F238E27FC236}">
                <a16:creationId xmlns:a16="http://schemas.microsoft.com/office/drawing/2014/main" id="{3AA8C5D2-2AA1-D20D-1326-1A5BC81189B9}"/>
              </a:ext>
            </a:extLst>
          </p:cNvPr>
          <p:cNvSpPr txBox="1"/>
          <p:nvPr/>
        </p:nvSpPr>
        <p:spPr>
          <a:xfrm>
            <a:off x="10516948" y="2810555"/>
            <a:ext cx="1868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1" name="文字方塊 170">
            <a:extLst>
              <a:ext uri="{FF2B5EF4-FFF2-40B4-BE49-F238E27FC236}">
                <a16:creationId xmlns:a16="http://schemas.microsoft.com/office/drawing/2014/main" id="{186827DA-81E8-D4E1-BCB6-91F3392DE198}"/>
              </a:ext>
            </a:extLst>
          </p:cNvPr>
          <p:cNvSpPr txBox="1"/>
          <p:nvPr/>
        </p:nvSpPr>
        <p:spPr>
          <a:xfrm>
            <a:off x="2526134" y="4995356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29</a:t>
            </a:r>
            <a:endParaRPr lang="zh-TW" altLang="en-US" dirty="0"/>
          </a:p>
        </p:txBody>
      </p:sp>
      <p:sp>
        <p:nvSpPr>
          <p:cNvPr id="173" name="文字方塊 172">
            <a:extLst>
              <a:ext uri="{FF2B5EF4-FFF2-40B4-BE49-F238E27FC236}">
                <a16:creationId xmlns:a16="http://schemas.microsoft.com/office/drawing/2014/main" id="{F4405F90-31F1-59E7-F4CE-2B4D2D793617}"/>
              </a:ext>
            </a:extLst>
          </p:cNvPr>
          <p:cNvSpPr txBox="1"/>
          <p:nvPr/>
        </p:nvSpPr>
        <p:spPr>
          <a:xfrm>
            <a:off x="3913998" y="5074314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175" name="文字方塊 174">
            <a:extLst>
              <a:ext uri="{FF2B5EF4-FFF2-40B4-BE49-F238E27FC236}">
                <a16:creationId xmlns:a16="http://schemas.microsoft.com/office/drawing/2014/main" id="{47E51126-8C35-CF1D-63F3-D76E04E00F36}"/>
              </a:ext>
            </a:extLst>
          </p:cNvPr>
          <p:cNvSpPr txBox="1"/>
          <p:nvPr/>
        </p:nvSpPr>
        <p:spPr>
          <a:xfrm>
            <a:off x="5616678" y="5110672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31</a:t>
            </a:r>
            <a:endParaRPr lang="zh-TW" altLang="en-US" dirty="0"/>
          </a:p>
        </p:txBody>
      </p:sp>
      <p:sp>
        <p:nvSpPr>
          <p:cNvPr id="177" name="文字方塊 176">
            <a:extLst>
              <a:ext uri="{FF2B5EF4-FFF2-40B4-BE49-F238E27FC236}">
                <a16:creationId xmlns:a16="http://schemas.microsoft.com/office/drawing/2014/main" id="{15990BD6-FAD3-6604-27D0-AC906CE08C8F}"/>
              </a:ext>
            </a:extLst>
          </p:cNvPr>
          <p:cNvSpPr txBox="1"/>
          <p:nvPr/>
        </p:nvSpPr>
        <p:spPr>
          <a:xfrm>
            <a:off x="7218865" y="5032171"/>
            <a:ext cx="47708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32</a:t>
            </a:r>
            <a:endParaRPr lang="zh-TW" altLang="en-US" dirty="0"/>
          </a:p>
        </p:txBody>
      </p:sp>
      <p:sp>
        <p:nvSpPr>
          <p:cNvPr id="179" name="文字方塊 178">
            <a:extLst>
              <a:ext uri="{FF2B5EF4-FFF2-40B4-BE49-F238E27FC236}">
                <a16:creationId xmlns:a16="http://schemas.microsoft.com/office/drawing/2014/main" id="{C8874826-8A24-6AAB-C8CF-F27E738AFD11}"/>
              </a:ext>
            </a:extLst>
          </p:cNvPr>
          <p:cNvSpPr txBox="1"/>
          <p:nvPr/>
        </p:nvSpPr>
        <p:spPr>
          <a:xfrm>
            <a:off x="3244261" y="4775613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1" name="文字方塊 180">
            <a:extLst>
              <a:ext uri="{FF2B5EF4-FFF2-40B4-BE49-F238E27FC236}">
                <a16:creationId xmlns:a16="http://schemas.microsoft.com/office/drawing/2014/main" id="{DA77DED7-7A08-4166-6236-81F53A060270}"/>
              </a:ext>
            </a:extLst>
          </p:cNvPr>
          <p:cNvSpPr txBox="1"/>
          <p:nvPr/>
        </p:nvSpPr>
        <p:spPr>
          <a:xfrm>
            <a:off x="6354097" y="4715747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3" name="文字方塊 182">
            <a:extLst>
              <a:ext uri="{FF2B5EF4-FFF2-40B4-BE49-F238E27FC236}">
                <a16:creationId xmlns:a16="http://schemas.microsoft.com/office/drawing/2014/main" id="{98FAD51E-F468-8819-7B06-7E5EC3E93550}"/>
              </a:ext>
            </a:extLst>
          </p:cNvPr>
          <p:cNvSpPr txBox="1"/>
          <p:nvPr/>
        </p:nvSpPr>
        <p:spPr>
          <a:xfrm>
            <a:off x="4773562" y="4364805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5" name="文字方塊 184">
            <a:extLst>
              <a:ext uri="{FF2B5EF4-FFF2-40B4-BE49-F238E27FC236}">
                <a16:creationId xmlns:a16="http://schemas.microsoft.com/office/drawing/2014/main" id="{01357727-871D-A269-60CB-3CFD6CAC04C4}"/>
              </a:ext>
            </a:extLst>
          </p:cNvPr>
          <p:cNvSpPr txBox="1"/>
          <p:nvPr/>
        </p:nvSpPr>
        <p:spPr>
          <a:xfrm>
            <a:off x="4773562" y="4050911"/>
            <a:ext cx="7418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40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153</Words>
  <Application>Microsoft Office PowerPoint</Application>
  <PresentationFormat>寬螢幕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彥皓 黃</dc:creator>
  <cp:lastModifiedBy>彥皓 黃</cp:lastModifiedBy>
  <cp:revision>3</cp:revision>
  <dcterms:created xsi:type="dcterms:W3CDTF">2025-07-25T14:26:58Z</dcterms:created>
  <dcterms:modified xsi:type="dcterms:W3CDTF">2025-07-27T13:12:33Z</dcterms:modified>
</cp:coreProperties>
</file>